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Proxima Nova"/>
      <p:regular r:id="rId63"/>
      <p:bold r:id="rId64"/>
      <p:italic r:id="rId65"/>
      <p:boldItalic r:id="rId66"/>
    </p:embeddedFont>
    <p:embeddedFont>
      <p:font typeface="Mulish"/>
      <p:regular r:id="rId67"/>
      <p:bold r:id="rId68"/>
      <p:italic r:id="rId69"/>
      <p:boldItalic r:id="rId70"/>
    </p:embeddedFont>
    <p:embeddedFont>
      <p:font typeface="Inter SemiBold"/>
      <p:regular r:id="rId71"/>
      <p:bold r:id="rId72"/>
      <p:italic r:id="rId73"/>
      <p:boldItalic r:id="rId74"/>
    </p:embeddedFont>
    <p:embeddedFont>
      <p:font typeface="Roboto Medium"/>
      <p:regular r:id="rId75"/>
      <p:bold r:id="rId76"/>
      <p:italic r:id="rId77"/>
      <p:boldItalic r:id="rId78"/>
    </p:embeddedFont>
    <p:embeddedFont>
      <p:font typeface="Amatic SC"/>
      <p:regular r:id="rId79"/>
      <p:bold r:id="rId80"/>
    </p:embeddedFont>
    <p:embeddedFont>
      <p:font typeface="Inter"/>
      <p:regular r:id="rId81"/>
      <p:bold r:id="rId82"/>
      <p:italic r:id="rId83"/>
      <p:boldItalic r:id="rId84"/>
    </p:embeddedFont>
    <p:embeddedFont>
      <p:font typeface="Manrope SemiBold"/>
      <p:regular r:id="rId85"/>
      <p:bold r:id="rId86"/>
    </p:embeddedFont>
    <p:embeddedFont>
      <p:font typeface="Manrope"/>
      <p:regular r:id="rId87"/>
      <p:bold r:id="rId88"/>
    </p:embeddedFont>
    <p:embeddedFont>
      <p:font typeface="Manrope Medium"/>
      <p:regular r:id="rId89"/>
      <p:bold r:id="rId90"/>
    </p:embeddedFont>
    <p:embeddedFont>
      <p:font typeface="Proxima Nova Semibold"/>
      <p:regular r:id="rId91"/>
      <p:bold r:id="rId92"/>
      <p:boldItalic r:id="rId93"/>
    </p:embeddedFont>
    <p:embeddedFont>
      <p:font typeface="Playfair Display SemiBold"/>
      <p:regular r:id="rId94"/>
      <p:bold r:id="rId95"/>
      <p:italic r:id="rId96"/>
      <p:boldItalic r:id="rId9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37BECD0-40C6-4A29-A29F-127F8CB3DDC6}">
  <a:tblStyle styleId="{E37BECD0-40C6-4A29-A29F-127F8CB3DDC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PlayfairDisplaySemiBold-bold.fntdata"/><Relationship Id="rId94" Type="http://schemas.openxmlformats.org/officeDocument/2006/relationships/font" Target="fonts/PlayfairDisplaySemiBold-regular.fntdata"/><Relationship Id="rId97" Type="http://schemas.openxmlformats.org/officeDocument/2006/relationships/font" Target="fonts/PlayfairDisplaySemiBold-boldItalic.fntdata"/><Relationship Id="rId96" Type="http://schemas.openxmlformats.org/officeDocument/2006/relationships/font" Target="fonts/PlayfairDisplaySemi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ProximaNovaSemibold-regular.fntdata"/><Relationship Id="rId90" Type="http://schemas.openxmlformats.org/officeDocument/2006/relationships/font" Target="fonts/ManropeMedium-bold.fntdata"/><Relationship Id="rId93" Type="http://schemas.openxmlformats.org/officeDocument/2006/relationships/font" Target="fonts/ProximaNovaSemibold-boldItalic.fntdata"/><Relationship Id="rId92" Type="http://schemas.openxmlformats.org/officeDocument/2006/relationships/font" Target="fonts/ProximaNovaSemibold-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font" Target="fonts/Inter-boldItalic.fntdata"/><Relationship Id="rId83" Type="http://schemas.openxmlformats.org/officeDocument/2006/relationships/font" Target="fonts/Inter-italic.fntdata"/><Relationship Id="rId86" Type="http://schemas.openxmlformats.org/officeDocument/2006/relationships/font" Target="fonts/ManropeSemiBold-bold.fntdata"/><Relationship Id="rId85" Type="http://schemas.openxmlformats.org/officeDocument/2006/relationships/font" Target="fonts/ManropeSemiBold-regular.fntdata"/><Relationship Id="rId88" Type="http://schemas.openxmlformats.org/officeDocument/2006/relationships/font" Target="fonts/Manrope-bold.fntdata"/><Relationship Id="rId87" Type="http://schemas.openxmlformats.org/officeDocument/2006/relationships/font" Target="fonts/Manrope-regular.fntdata"/><Relationship Id="rId89" Type="http://schemas.openxmlformats.org/officeDocument/2006/relationships/font" Target="fonts/ManropeMedium-regular.fntdata"/><Relationship Id="rId80" Type="http://schemas.openxmlformats.org/officeDocument/2006/relationships/font" Target="fonts/AmaticSC-bold.fntdata"/><Relationship Id="rId82" Type="http://schemas.openxmlformats.org/officeDocument/2006/relationships/font" Target="fonts/Inter-bold.fntdata"/><Relationship Id="rId81" Type="http://schemas.openxmlformats.org/officeDocument/2006/relationships/font" Target="fonts/Inter-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InterSemiBold-italic.fntdata"/><Relationship Id="rId72" Type="http://schemas.openxmlformats.org/officeDocument/2006/relationships/font" Target="fonts/InterSemiBold-bold.fntdata"/><Relationship Id="rId75" Type="http://schemas.openxmlformats.org/officeDocument/2006/relationships/font" Target="fonts/RobotoMedium-regular.fntdata"/><Relationship Id="rId74" Type="http://schemas.openxmlformats.org/officeDocument/2006/relationships/font" Target="fonts/InterSemiBold-boldItalic.fntdata"/><Relationship Id="rId77" Type="http://schemas.openxmlformats.org/officeDocument/2006/relationships/font" Target="fonts/RobotoMedium-italic.fntdata"/><Relationship Id="rId76" Type="http://schemas.openxmlformats.org/officeDocument/2006/relationships/font" Target="fonts/RobotoMedium-bold.fntdata"/><Relationship Id="rId79" Type="http://schemas.openxmlformats.org/officeDocument/2006/relationships/font" Target="fonts/AmaticSC-regular.fntdata"/><Relationship Id="rId78" Type="http://schemas.openxmlformats.org/officeDocument/2006/relationships/font" Target="fonts/RobotoMedium-boldItalic.fntdata"/><Relationship Id="rId71" Type="http://schemas.openxmlformats.org/officeDocument/2006/relationships/font" Target="fonts/InterSemiBold-regular.fntdata"/><Relationship Id="rId70" Type="http://schemas.openxmlformats.org/officeDocument/2006/relationships/font" Target="fonts/Mulish-boldItalic.fntdata"/><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font" Target="fonts/ProximaNova-bold.fntdata"/><Relationship Id="rId63" Type="http://schemas.openxmlformats.org/officeDocument/2006/relationships/font" Target="fonts/ProximaNova-regular.fntdata"/><Relationship Id="rId66" Type="http://schemas.openxmlformats.org/officeDocument/2006/relationships/font" Target="fonts/ProximaNova-boldItalic.fntdata"/><Relationship Id="rId65" Type="http://schemas.openxmlformats.org/officeDocument/2006/relationships/font" Target="fonts/ProximaNova-italic.fntdata"/><Relationship Id="rId68" Type="http://schemas.openxmlformats.org/officeDocument/2006/relationships/font" Target="fonts/Mulish-bold.fntdata"/><Relationship Id="rId67" Type="http://schemas.openxmlformats.org/officeDocument/2006/relationships/font" Target="fonts/Mulish-regular.fntdata"/><Relationship Id="rId60" Type="http://schemas.openxmlformats.org/officeDocument/2006/relationships/slide" Target="slides/slide54.xml"/><Relationship Id="rId69" Type="http://schemas.openxmlformats.org/officeDocument/2006/relationships/font" Target="fonts/Mulish-italic.fntdata"/><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jpg>
</file>

<file path=ppt/media/image12.jpg>
</file>

<file path=ppt/media/image13.jpg>
</file>

<file path=ppt/media/image14.png>
</file>

<file path=ppt/media/image15.jpg>
</file>

<file path=ppt/media/image16.jpg>
</file>

<file path=ppt/media/image2.png>
</file>

<file path=ppt/media/image3.pn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22f89187e4e_0_2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22f89187e4e_0_2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9" name="Shape 2019"/>
        <p:cNvGrpSpPr/>
        <p:nvPr/>
      </p:nvGrpSpPr>
      <p:grpSpPr>
        <a:xfrm>
          <a:off x="0" y="0"/>
          <a:ext cx="0" cy="0"/>
          <a:chOff x="0" y="0"/>
          <a:chExt cx="0" cy="0"/>
        </a:xfrm>
      </p:grpSpPr>
      <p:sp>
        <p:nvSpPr>
          <p:cNvPr id="2020" name="Google Shape;2020;g11d0e38a952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1" name="Google Shape;2021;g11d0e38a952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7" name="Shape 2047"/>
        <p:cNvGrpSpPr/>
        <p:nvPr/>
      </p:nvGrpSpPr>
      <p:grpSpPr>
        <a:xfrm>
          <a:off x="0" y="0"/>
          <a:ext cx="0" cy="0"/>
          <a:chOff x="0" y="0"/>
          <a:chExt cx="0" cy="0"/>
        </a:xfrm>
      </p:grpSpPr>
      <p:sp>
        <p:nvSpPr>
          <p:cNvPr id="2048" name="Google Shape;2048;g238dfbb53c3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9" name="Google Shape;2049;g238dfbb53c3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2" name="Shape 2092"/>
        <p:cNvGrpSpPr/>
        <p:nvPr/>
      </p:nvGrpSpPr>
      <p:grpSpPr>
        <a:xfrm>
          <a:off x="0" y="0"/>
          <a:ext cx="0" cy="0"/>
          <a:chOff x="0" y="0"/>
          <a:chExt cx="0" cy="0"/>
        </a:xfrm>
      </p:grpSpPr>
      <p:sp>
        <p:nvSpPr>
          <p:cNvPr id="2093" name="Google Shape;2093;g131ff7c0f5b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4" name="Google Shape;2094;g131ff7c0f5b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5" name="Shape 2135"/>
        <p:cNvGrpSpPr/>
        <p:nvPr/>
      </p:nvGrpSpPr>
      <p:grpSpPr>
        <a:xfrm>
          <a:off x="0" y="0"/>
          <a:ext cx="0" cy="0"/>
          <a:chOff x="0" y="0"/>
          <a:chExt cx="0" cy="0"/>
        </a:xfrm>
      </p:grpSpPr>
      <p:sp>
        <p:nvSpPr>
          <p:cNvPr id="2136" name="Google Shape;2136;g1336d459b97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7" name="Google Shape;2137;g1336d459b97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0" name="Shape 2150"/>
        <p:cNvGrpSpPr/>
        <p:nvPr/>
      </p:nvGrpSpPr>
      <p:grpSpPr>
        <a:xfrm>
          <a:off x="0" y="0"/>
          <a:ext cx="0" cy="0"/>
          <a:chOff x="0" y="0"/>
          <a:chExt cx="0" cy="0"/>
        </a:xfrm>
      </p:grpSpPr>
      <p:sp>
        <p:nvSpPr>
          <p:cNvPr id="2151" name="Google Shape;2151;g11d2026ec69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2" name="Google Shape;2152;g11d2026ec69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0" name="Shape 2220"/>
        <p:cNvGrpSpPr/>
        <p:nvPr/>
      </p:nvGrpSpPr>
      <p:grpSpPr>
        <a:xfrm>
          <a:off x="0" y="0"/>
          <a:ext cx="0" cy="0"/>
          <a:chOff x="0" y="0"/>
          <a:chExt cx="0" cy="0"/>
        </a:xfrm>
      </p:grpSpPr>
      <p:sp>
        <p:nvSpPr>
          <p:cNvPr id="2221" name="Google Shape;2221;g2373d9b03a5_0_17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2" name="Google Shape;2222;g2373d9b03a5_0_17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1" name="Shape 2251"/>
        <p:cNvGrpSpPr/>
        <p:nvPr/>
      </p:nvGrpSpPr>
      <p:grpSpPr>
        <a:xfrm>
          <a:off x="0" y="0"/>
          <a:ext cx="0" cy="0"/>
          <a:chOff x="0" y="0"/>
          <a:chExt cx="0" cy="0"/>
        </a:xfrm>
      </p:grpSpPr>
      <p:sp>
        <p:nvSpPr>
          <p:cNvPr id="2252" name="Google Shape;2252;g131ff7c0f5b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3" name="Google Shape;2253;g131ff7c0f5b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7" name="Shape 2257"/>
        <p:cNvGrpSpPr/>
        <p:nvPr/>
      </p:nvGrpSpPr>
      <p:grpSpPr>
        <a:xfrm>
          <a:off x="0" y="0"/>
          <a:ext cx="0" cy="0"/>
          <a:chOff x="0" y="0"/>
          <a:chExt cx="0" cy="0"/>
        </a:xfrm>
      </p:grpSpPr>
      <p:sp>
        <p:nvSpPr>
          <p:cNvPr id="2258" name="Google Shape;2258;g13b38366d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9" name="Google Shape;2259;g13b38366d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5" name="Shape 2265"/>
        <p:cNvGrpSpPr/>
        <p:nvPr/>
      </p:nvGrpSpPr>
      <p:grpSpPr>
        <a:xfrm>
          <a:off x="0" y="0"/>
          <a:ext cx="0" cy="0"/>
          <a:chOff x="0" y="0"/>
          <a:chExt cx="0" cy="0"/>
        </a:xfrm>
      </p:grpSpPr>
      <p:sp>
        <p:nvSpPr>
          <p:cNvPr id="2266" name="Google Shape;2266;g13e1fc50fc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7" name="Google Shape;2267;g13e1fc50fc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6" name="Shape 2306"/>
        <p:cNvGrpSpPr/>
        <p:nvPr/>
      </p:nvGrpSpPr>
      <p:grpSpPr>
        <a:xfrm>
          <a:off x="0" y="0"/>
          <a:ext cx="0" cy="0"/>
          <a:chOff x="0" y="0"/>
          <a:chExt cx="0" cy="0"/>
        </a:xfrm>
      </p:grpSpPr>
      <p:sp>
        <p:nvSpPr>
          <p:cNvPr id="2307" name="Google Shape;2307;g131ff7c0f5b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8" name="Google Shape;2308;g131ff7c0f5b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5" name="Shape 1725"/>
        <p:cNvGrpSpPr/>
        <p:nvPr/>
      </p:nvGrpSpPr>
      <p:grpSpPr>
        <a:xfrm>
          <a:off x="0" y="0"/>
          <a:ext cx="0" cy="0"/>
          <a:chOff x="0" y="0"/>
          <a:chExt cx="0" cy="0"/>
        </a:xfrm>
      </p:grpSpPr>
      <p:sp>
        <p:nvSpPr>
          <p:cNvPr id="1726" name="Google Shape;1726;g131d68b759a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7" name="Google Shape;1727;g131d68b759a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4" name="Shape 2314"/>
        <p:cNvGrpSpPr/>
        <p:nvPr/>
      </p:nvGrpSpPr>
      <p:grpSpPr>
        <a:xfrm>
          <a:off x="0" y="0"/>
          <a:ext cx="0" cy="0"/>
          <a:chOff x="0" y="0"/>
          <a:chExt cx="0" cy="0"/>
        </a:xfrm>
      </p:grpSpPr>
      <p:sp>
        <p:nvSpPr>
          <p:cNvPr id="2315" name="Google Shape;2315;g131ff7c0f5b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6" name="Google Shape;2316;g131ff7c0f5b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1" name="Shape 2321"/>
        <p:cNvGrpSpPr/>
        <p:nvPr/>
      </p:nvGrpSpPr>
      <p:grpSpPr>
        <a:xfrm>
          <a:off x="0" y="0"/>
          <a:ext cx="0" cy="0"/>
          <a:chOff x="0" y="0"/>
          <a:chExt cx="0" cy="0"/>
        </a:xfrm>
      </p:grpSpPr>
      <p:sp>
        <p:nvSpPr>
          <p:cNvPr id="2322" name="Google Shape;2322;g13e1fc50fc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3" name="Google Shape;2323;g13e1fc50fc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4" name="Shape 2354"/>
        <p:cNvGrpSpPr/>
        <p:nvPr/>
      </p:nvGrpSpPr>
      <p:grpSpPr>
        <a:xfrm>
          <a:off x="0" y="0"/>
          <a:ext cx="0" cy="0"/>
          <a:chOff x="0" y="0"/>
          <a:chExt cx="0" cy="0"/>
        </a:xfrm>
      </p:grpSpPr>
      <p:sp>
        <p:nvSpPr>
          <p:cNvPr id="2355" name="Google Shape;2355;g131ff7c0f5b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6" name="Google Shape;2356;g131ff7c0f5b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1" name="Shape 2371"/>
        <p:cNvGrpSpPr/>
        <p:nvPr/>
      </p:nvGrpSpPr>
      <p:grpSpPr>
        <a:xfrm>
          <a:off x="0" y="0"/>
          <a:ext cx="0" cy="0"/>
          <a:chOff x="0" y="0"/>
          <a:chExt cx="0" cy="0"/>
        </a:xfrm>
      </p:grpSpPr>
      <p:sp>
        <p:nvSpPr>
          <p:cNvPr id="2372" name="Google Shape;2372;g132b9ccab91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3" name="Google Shape;2373;g132b9ccab91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7" name="Shape 2377"/>
        <p:cNvGrpSpPr/>
        <p:nvPr/>
      </p:nvGrpSpPr>
      <p:grpSpPr>
        <a:xfrm>
          <a:off x="0" y="0"/>
          <a:ext cx="0" cy="0"/>
          <a:chOff x="0" y="0"/>
          <a:chExt cx="0" cy="0"/>
        </a:xfrm>
      </p:grpSpPr>
      <p:sp>
        <p:nvSpPr>
          <p:cNvPr id="2378" name="Google Shape;2378;g1336d459b97_0_3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9" name="Google Shape;2379;g1336d459b97_0_3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4" name="Shape 2394"/>
        <p:cNvGrpSpPr/>
        <p:nvPr/>
      </p:nvGrpSpPr>
      <p:grpSpPr>
        <a:xfrm>
          <a:off x="0" y="0"/>
          <a:ext cx="0" cy="0"/>
          <a:chOff x="0" y="0"/>
          <a:chExt cx="0" cy="0"/>
        </a:xfrm>
      </p:grpSpPr>
      <p:sp>
        <p:nvSpPr>
          <p:cNvPr id="2395" name="Google Shape;2395;g1336d459b97_0_3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6" name="Google Shape;2396;g1336d459b97_0_3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9" name="Shape 2409"/>
        <p:cNvGrpSpPr/>
        <p:nvPr/>
      </p:nvGrpSpPr>
      <p:grpSpPr>
        <a:xfrm>
          <a:off x="0" y="0"/>
          <a:ext cx="0" cy="0"/>
          <a:chOff x="0" y="0"/>
          <a:chExt cx="0" cy="0"/>
        </a:xfrm>
      </p:grpSpPr>
      <p:sp>
        <p:nvSpPr>
          <p:cNvPr id="2410" name="Google Shape;2410;g2373d9b03a5_0_17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1" name="Google Shape;2411;g2373d9b03a5_0_17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1" name="Shape 2421"/>
        <p:cNvGrpSpPr/>
        <p:nvPr/>
      </p:nvGrpSpPr>
      <p:grpSpPr>
        <a:xfrm>
          <a:off x="0" y="0"/>
          <a:ext cx="0" cy="0"/>
          <a:chOff x="0" y="0"/>
          <a:chExt cx="0" cy="0"/>
        </a:xfrm>
      </p:grpSpPr>
      <p:sp>
        <p:nvSpPr>
          <p:cNvPr id="2422" name="Google Shape;2422;g2373d9b03a5_0_17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3" name="Google Shape;2423;g2373d9b03a5_0_177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3" name="Shape 2433"/>
        <p:cNvGrpSpPr/>
        <p:nvPr/>
      </p:nvGrpSpPr>
      <p:grpSpPr>
        <a:xfrm>
          <a:off x="0" y="0"/>
          <a:ext cx="0" cy="0"/>
          <a:chOff x="0" y="0"/>
          <a:chExt cx="0" cy="0"/>
        </a:xfrm>
      </p:grpSpPr>
      <p:sp>
        <p:nvSpPr>
          <p:cNvPr id="2434" name="Google Shape;2434;g131ff7c0f5b_0_14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5" name="Google Shape;2435;g131ff7c0f5b_0_14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0" name="Shape 2450"/>
        <p:cNvGrpSpPr/>
        <p:nvPr/>
      </p:nvGrpSpPr>
      <p:grpSpPr>
        <a:xfrm>
          <a:off x="0" y="0"/>
          <a:ext cx="0" cy="0"/>
          <a:chOff x="0" y="0"/>
          <a:chExt cx="0" cy="0"/>
        </a:xfrm>
      </p:grpSpPr>
      <p:sp>
        <p:nvSpPr>
          <p:cNvPr id="2451" name="Google Shape;2451;g132b9ccab91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2" name="Google Shape;2452;g132b9ccab91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4" name="Shape 1734"/>
        <p:cNvGrpSpPr/>
        <p:nvPr/>
      </p:nvGrpSpPr>
      <p:grpSpPr>
        <a:xfrm>
          <a:off x="0" y="0"/>
          <a:ext cx="0" cy="0"/>
          <a:chOff x="0" y="0"/>
          <a:chExt cx="0" cy="0"/>
        </a:xfrm>
      </p:grpSpPr>
      <p:sp>
        <p:nvSpPr>
          <p:cNvPr id="1735" name="Google Shape;1735;g22f89187e4e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6" name="Google Shape;1736;g22f89187e4e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2" name="Shape 2472"/>
        <p:cNvGrpSpPr/>
        <p:nvPr/>
      </p:nvGrpSpPr>
      <p:grpSpPr>
        <a:xfrm>
          <a:off x="0" y="0"/>
          <a:ext cx="0" cy="0"/>
          <a:chOff x="0" y="0"/>
          <a:chExt cx="0" cy="0"/>
        </a:xfrm>
      </p:grpSpPr>
      <p:sp>
        <p:nvSpPr>
          <p:cNvPr id="2473" name="Google Shape;2473;g1cedc56628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4" name="Google Shape;2474;g1cedc56628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2" name="Shape 2522"/>
        <p:cNvGrpSpPr/>
        <p:nvPr/>
      </p:nvGrpSpPr>
      <p:grpSpPr>
        <a:xfrm>
          <a:off x="0" y="0"/>
          <a:ext cx="0" cy="0"/>
          <a:chOff x="0" y="0"/>
          <a:chExt cx="0" cy="0"/>
        </a:xfrm>
      </p:grpSpPr>
      <p:sp>
        <p:nvSpPr>
          <p:cNvPr id="2523" name="Google Shape;2523;g131ff7c0f5b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4" name="Google Shape;2524;g131ff7c0f5b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8" name="Shape 2528"/>
        <p:cNvGrpSpPr/>
        <p:nvPr/>
      </p:nvGrpSpPr>
      <p:grpSpPr>
        <a:xfrm>
          <a:off x="0" y="0"/>
          <a:ext cx="0" cy="0"/>
          <a:chOff x="0" y="0"/>
          <a:chExt cx="0" cy="0"/>
        </a:xfrm>
      </p:grpSpPr>
      <p:sp>
        <p:nvSpPr>
          <p:cNvPr id="2529" name="Google Shape;2529;g1923bb13a3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0" name="Google Shape;2530;g1923bb13a3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1" name="Shape 2551"/>
        <p:cNvGrpSpPr/>
        <p:nvPr/>
      </p:nvGrpSpPr>
      <p:grpSpPr>
        <a:xfrm>
          <a:off x="0" y="0"/>
          <a:ext cx="0" cy="0"/>
          <a:chOff x="0" y="0"/>
          <a:chExt cx="0" cy="0"/>
        </a:xfrm>
      </p:grpSpPr>
      <p:sp>
        <p:nvSpPr>
          <p:cNvPr id="2552" name="Google Shape;2552;g11d2026ec69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3" name="Google Shape;2553;g11d2026ec69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8" name="Shape 2558"/>
        <p:cNvGrpSpPr/>
        <p:nvPr/>
      </p:nvGrpSpPr>
      <p:grpSpPr>
        <a:xfrm>
          <a:off x="0" y="0"/>
          <a:ext cx="0" cy="0"/>
          <a:chOff x="0" y="0"/>
          <a:chExt cx="0" cy="0"/>
        </a:xfrm>
      </p:grpSpPr>
      <p:sp>
        <p:nvSpPr>
          <p:cNvPr id="2559" name="Google Shape;2559;g238dfbb53c3_0_8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0" name="Google Shape;2560;g238dfbb53c3_0_8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2" name="Shape 2572"/>
        <p:cNvGrpSpPr/>
        <p:nvPr/>
      </p:nvGrpSpPr>
      <p:grpSpPr>
        <a:xfrm>
          <a:off x="0" y="0"/>
          <a:ext cx="0" cy="0"/>
          <a:chOff x="0" y="0"/>
          <a:chExt cx="0" cy="0"/>
        </a:xfrm>
      </p:grpSpPr>
      <p:sp>
        <p:nvSpPr>
          <p:cNvPr id="2573" name="Google Shape;2573;g131ff7c0f5b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4" name="Google Shape;2574;g131ff7c0f5b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4" name="Shape 2644"/>
        <p:cNvGrpSpPr/>
        <p:nvPr/>
      </p:nvGrpSpPr>
      <p:grpSpPr>
        <a:xfrm>
          <a:off x="0" y="0"/>
          <a:ext cx="0" cy="0"/>
          <a:chOff x="0" y="0"/>
          <a:chExt cx="0" cy="0"/>
        </a:xfrm>
      </p:grpSpPr>
      <p:sp>
        <p:nvSpPr>
          <p:cNvPr id="2645" name="Google Shape;2645;g131ff7c0f5b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6" name="Google Shape;2646;g131ff7c0f5b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7" name="Shape 2937"/>
        <p:cNvGrpSpPr/>
        <p:nvPr/>
      </p:nvGrpSpPr>
      <p:grpSpPr>
        <a:xfrm>
          <a:off x="0" y="0"/>
          <a:ext cx="0" cy="0"/>
          <a:chOff x="0" y="0"/>
          <a:chExt cx="0" cy="0"/>
        </a:xfrm>
      </p:grpSpPr>
      <p:sp>
        <p:nvSpPr>
          <p:cNvPr id="2938" name="Google Shape;2938;g131ff7c0f5b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9" name="Google Shape;2939;g131ff7c0f5b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1" name="Shape 3071"/>
        <p:cNvGrpSpPr/>
        <p:nvPr/>
      </p:nvGrpSpPr>
      <p:grpSpPr>
        <a:xfrm>
          <a:off x="0" y="0"/>
          <a:ext cx="0" cy="0"/>
          <a:chOff x="0" y="0"/>
          <a:chExt cx="0" cy="0"/>
        </a:xfrm>
      </p:grpSpPr>
      <p:sp>
        <p:nvSpPr>
          <p:cNvPr id="3072" name="Google Shape;3072;g131ff7c0f5b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3" name="Google Shape;3073;g131ff7c0f5b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9" name="Shape 3079"/>
        <p:cNvGrpSpPr/>
        <p:nvPr/>
      </p:nvGrpSpPr>
      <p:grpSpPr>
        <a:xfrm>
          <a:off x="0" y="0"/>
          <a:ext cx="0" cy="0"/>
          <a:chOff x="0" y="0"/>
          <a:chExt cx="0" cy="0"/>
        </a:xfrm>
      </p:grpSpPr>
      <p:sp>
        <p:nvSpPr>
          <p:cNvPr id="3080" name="Google Shape;3080;g2373d9b03a5_0_8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1" name="Google Shape;3081;g2373d9b03a5_0_8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1" name="Shape 1751"/>
        <p:cNvGrpSpPr/>
        <p:nvPr/>
      </p:nvGrpSpPr>
      <p:grpSpPr>
        <a:xfrm>
          <a:off x="0" y="0"/>
          <a:ext cx="0" cy="0"/>
          <a:chOff x="0" y="0"/>
          <a:chExt cx="0" cy="0"/>
        </a:xfrm>
      </p:grpSpPr>
      <p:sp>
        <p:nvSpPr>
          <p:cNvPr id="1752" name="Google Shape;1752;g132b9ccab91_0_2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3" name="Google Shape;1753;g132b9ccab91_0_2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5" name="Shape 3085"/>
        <p:cNvGrpSpPr/>
        <p:nvPr/>
      </p:nvGrpSpPr>
      <p:grpSpPr>
        <a:xfrm>
          <a:off x="0" y="0"/>
          <a:ext cx="0" cy="0"/>
          <a:chOff x="0" y="0"/>
          <a:chExt cx="0" cy="0"/>
        </a:xfrm>
      </p:grpSpPr>
      <p:sp>
        <p:nvSpPr>
          <p:cNvPr id="3086" name="Google Shape;3086;g2373d9b03a5_0_8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7" name="Google Shape;3087;g2373d9b03a5_0_8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1" name="Shape 3091"/>
        <p:cNvGrpSpPr/>
        <p:nvPr/>
      </p:nvGrpSpPr>
      <p:grpSpPr>
        <a:xfrm>
          <a:off x="0" y="0"/>
          <a:ext cx="0" cy="0"/>
          <a:chOff x="0" y="0"/>
          <a:chExt cx="0" cy="0"/>
        </a:xfrm>
      </p:grpSpPr>
      <p:sp>
        <p:nvSpPr>
          <p:cNvPr id="3092" name="Google Shape;3092;g2373d9b03a5_0_8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3" name="Google Shape;3093;g2373d9b03a5_0_8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7" name="Shape 3107"/>
        <p:cNvGrpSpPr/>
        <p:nvPr/>
      </p:nvGrpSpPr>
      <p:grpSpPr>
        <a:xfrm>
          <a:off x="0" y="0"/>
          <a:ext cx="0" cy="0"/>
          <a:chOff x="0" y="0"/>
          <a:chExt cx="0" cy="0"/>
        </a:xfrm>
      </p:grpSpPr>
      <p:sp>
        <p:nvSpPr>
          <p:cNvPr id="3108" name="Google Shape;3108;g2373d9b03a5_0_8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9" name="Google Shape;3109;g2373d9b03a5_0_8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3" name="Shape 3123"/>
        <p:cNvGrpSpPr/>
        <p:nvPr/>
      </p:nvGrpSpPr>
      <p:grpSpPr>
        <a:xfrm>
          <a:off x="0" y="0"/>
          <a:ext cx="0" cy="0"/>
          <a:chOff x="0" y="0"/>
          <a:chExt cx="0" cy="0"/>
        </a:xfrm>
      </p:grpSpPr>
      <p:sp>
        <p:nvSpPr>
          <p:cNvPr id="3124" name="Google Shape;3124;g2373d9b03a5_0_8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5" name="Google Shape;3125;g2373d9b03a5_0_8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2" name="Shape 3462"/>
        <p:cNvGrpSpPr/>
        <p:nvPr/>
      </p:nvGrpSpPr>
      <p:grpSpPr>
        <a:xfrm>
          <a:off x="0" y="0"/>
          <a:ext cx="0" cy="0"/>
          <a:chOff x="0" y="0"/>
          <a:chExt cx="0" cy="0"/>
        </a:xfrm>
      </p:grpSpPr>
      <p:sp>
        <p:nvSpPr>
          <p:cNvPr id="3463" name="Google Shape;3463;g2373d9b03a5_0_9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4" name="Google Shape;3464;g2373d9b03a5_0_9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3" name="Shape 5663"/>
        <p:cNvGrpSpPr/>
        <p:nvPr/>
      </p:nvGrpSpPr>
      <p:grpSpPr>
        <a:xfrm>
          <a:off x="0" y="0"/>
          <a:ext cx="0" cy="0"/>
          <a:chOff x="0" y="0"/>
          <a:chExt cx="0" cy="0"/>
        </a:xfrm>
      </p:grpSpPr>
      <p:sp>
        <p:nvSpPr>
          <p:cNvPr id="5664" name="Google Shape;5664;g2373d9b03a5_0_11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5" name="Google Shape;5665;g2373d9b03a5_0_11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2" name="Shape 6082"/>
        <p:cNvGrpSpPr/>
        <p:nvPr/>
      </p:nvGrpSpPr>
      <p:grpSpPr>
        <a:xfrm>
          <a:off x="0" y="0"/>
          <a:ext cx="0" cy="0"/>
          <a:chOff x="0" y="0"/>
          <a:chExt cx="0" cy="0"/>
        </a:xfrm>
      </p:grpSpPr>
      <p:sp>
        <p:nvSpPr>
          <p:cNvPr id="6083" name="Google Shape;6083;g2373d9b03a5_0_11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4" name="Google Shape;6084;g2373d9b03a5_0_11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2" name="Shape 6252"/>
        <p:cNvGrpSpPr/>
        <p:nvPr/>
      </p:nvGrpSpPr>
      <p:grpSpPr>
        <a:xfrm>
          <a:off x="0" y="0"/>
          <a:ext cx="0" cy="0"/>
          <a:chOff x="0" y="0"/>
          <a:chExt cx="0" cy="0"/>
        </a:xfrm>
      </p:grpSpPr>
      <p:sp>
        <p:nvSpPr>
          <p:cNvPr id="6253" name="Google Shape;6253;g2373d9b03a5_0_120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4" name="Google Shape;6254;g2373d9b03a5_0_120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7" name="Shape 6657"/>
        <p:cNvGrpSpPr/>
        <p:nvPr/>
      </p:nvGrpSpPr>
      <p:grpSpPr>
        <a:xfrm>
          <a:off x="0" y="0"/>
          <a:ext cx="0" cy="0"/>
          <a:chOff x="0" y="0"/>
          <a:chExt cx="0" cy="0"/>
        </a:xfrm>
      </p:grpSpPr>
      <p:sp>
        <p:nvSpPr>
          <p:cNvPr id="6658" name="Google Shape;6658;g2373d9b03a5_0_12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9" name="Google Shape;6659;g2373d9b03a5_0_12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7" name="Shape 7037"/>
        <p:cNvGrpSpPr/>
        <p:nvPr/>
      </p:nvGrpSpPr>
      <p:grpSpPr>
        <a:xfrm>
          <a:off x="0" y="0"/>
          <a:ext cx="0" cy="0"/>
          <a:chOff x="0" y="0"/>
          <a:chExt cx="0" cy="0"/>
        </a:xfrm>
      </p:grpSpPr>
      <p:sp>
        <p:nvSpPr>
          <p:cNvPr id="7038" name="Google Shape;7038;g2373d9b03a5_0_12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9" name="Google Shape;7039;g2373d9b03a5_0_12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0" name="Shape 1830"/>
        <p:cNvGrpSpPr/>
        <p:nvPr/>
      </p:nvGrpSpPr>
      <p:grpSpPr>
        <a:xfrm>
          <a:off x="0" y="0"/>
          <a:ext cx="0" cy="0"/>
          <a:chOff x="0" y="0"/>
          <a:chExt cx="0" cy="0"/>
        </a:xfrm>
      </p:grpSpPr>
      <p:sp>
        <p:nvSpPr>
          <p:cNvPr id="1831" name="Google Shape;1831;g22f89187e4e_0_4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2" name="Google Shape;1832;g22f89187e4e_0_4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3" name="Shape 7463"/>
        <p:cNvGrpSpPr/>
        <p:nvPr/>
      </p:nvGrpSpPr>
      <p:grpSpPr>
        <a:xfrm>
          <a:off x="0" y="0"/>
          <a:ext cx="0" cy="0"/>
          <a:chOff x="0" y="0"/>
          <a:chExt cx="0" cy="0"/>
        </a:xfrm>
      </p:grpSpPr>
      <p:sp>
        <p:nvSpPr>
          <p:cNvPr id="7464" name="Google Shape;7464;g2373d9b03a5_0_13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5" name="Google Shape;7465;g2373d9b03a5_0_13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4" name="Shape 7824"/>
        <p:cNvGrpSpPr/>
        <p:nvPr/>
      </p:nvGrpSpPr>
      <p:grpSpPr>
        <a:xfrm>
          <a:off x="0" y="0"/>
          <a:ext cx="0" cy="0"/>
          <a:chOff x="0" y="0"/>
          <a:chExt cx="0" cy="0"/>
        </a:xfrm>
      </p:grpSpPr>
      <p:sp>
        <p:nvSpPr>
          <p:cNvPr id="7825" name="Google Shape;7825;g2373d9b03a5_0_13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6" name="Google Shape;7826;g2373d9b03a5_0_13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4" name="Shape 8334"/>
        <p:cNvGrpSpPr/>
        <p:nvPr/>
      </p:nvGrpSpPr>
      <p:grpSpPr>
        <a:xfrm>
          <a:off x="0" y="0"/>
          <a:ext cx="0" cy="0"/>
          <a:chOff x="0" y="0"/>
          <a:chExt cx="0" cy="0"/>
        </a:xfrm>
      </p:grpSpPr>
      <p:sp>
        <p:nvSpPr>
          <p:cNvPr id="8335" name="Google Shape;8335;g2373d9b03a5_0_14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6" name="Google Shape;8336;g2373d9b03a5_0_14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4" name="Shape 8954"/>
        <p:cNvGrpSpPr/>
        <p:nvPr/>
      </p:nvGrpSpPr>
      <p:grpSpPr>
        <a:xfrm>
          <a:off x="0" y="0"/>
          <a:ext cx="0" cy="0"/>
          <a:chOff x="0" y="0"/>
          <a:chExt cx="0" cy="0"/>
        </a:xfrm>
      </p:grpSpPr>
      <p:sp>
        <p:nvSpPr>
          <p:cNvPr id="8955" name="Google Shape;8955;g2373d9b03a5_0_14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6" name="Google Shape;8956;g2373d9b03a5_0_14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8" name="Shape 9548"/>
        <p:cNvGrpSpPr/>
        <p:nvPr/>
      </p:nvGrpSpPr>
      <p:grpSpPr>
        <a:xfrm>
          <a:off x="0" y="0"/>
          <a:ext cx="0" cy="0"/>
          <a:chOff x="0" y="0"/>
          <a:chExt cx="0" cy="0"/>
        </a:xfrm>
      </p:grpSpPr>
      <p:sp>
        <p:nvSpPr>
          <p:cNvPr id="9549" name="Google Shape;9549;g2373d9b03a5_0_15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0" name="Google Shape;9550;g2373d9b03a5_0_15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9" name="Shape 9869"/>
        <p:cNvGrpSpPr/>
        <p:nvPr/>
      </p:nvGrpSpPr>
      <p:grpSpPr>
        <a:xfrm>
          <a:off x="0" y="0"/>
          <a:ext cx="0" cy="0"/>
          <a:chOff x="0" y="0"/>
          <a:chExt cx="0" cy="0"/>
        </a:xfrm>
      </p:grpSpPr>
      <p:sp>
        <p:nvSpPr>
          <p:cNvPr id="9870" name="Google Shape;9870;g2373d9b03a5_0_15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1" name="Google Shape;9871;g2373d9b03a5_0_15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7" name="Shape 10177"/>
        <p:cNvGrpSpPr/>
        <p:nvPr/>
      </p:nvGrpSpPr>
      <p:grpSpPr>
        <a:xfrm>
          <a:off x="0" y="0"/>
          <a:ext cx="0" cy="0"/>
          <a:chOff x="0" y="0"/>
          <a:chExt cx="0" cy="0"/>
        </a:xfrm>
      </p:grpSpPr>
      <p:sp>
        <p:nvSpPr>
          <p:cNvPr id="10178" name="Google Shape;10178;g2373d9b03a5_0_17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9" name="Google Shape;10179;g2373d9b03a5_0_17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2" name="Shape 1882"/>
        <p:cNvGrpSpPr/>
        <p:nvPr/>
      </p:nvGrpSpPr>
      <p:grpSpPr>
        <a:xfrm>
          <a:off x="0" y="0"/>
          <a:ext cx="0" cy="0"/>
          <a:chOff x="0" y="0"/>
          <a:chExt cx="0" cy="0"/>
        </a:xfrm>
      </p:grpSpPr>
      <p:sp>
        <p:nvSpPr>
          <p:cNvPr id="1883" name="Google Shape;1883;g13b627a129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4" name="Google Shape;1884;g13b627a12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1" name="Shape 1951"/>
        <p:cNvGrpSpPr/>
        <p:nvPr/>
      </p:nvGrpSpPr>
      <p:grpSpPr>
        <a:xfrm>
          <a:off x="0" y="0"/>
          <a:ext cx="0" cy="0"/>
          <a:chOff x="0" y="0"/>
          <a:chExt cx="0" cy="0"/>
        </a:xfrm>
      </p:grpSpPr>
      <p:sp>
        <p:nvSpPr>
          <p:cNvPr id="1952" name="Google Shape;1952;g143df0acb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3" name="Google Shape;1953;g143df0acb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8" name="Shape 1958"/>
        <p:cNvGrpSpPr/>
        <p:nvPr/>
      </p:nvGrpSpPr>
      <p:grpSpPr>
        <a:xfrm>
          <a:off x="0" y="0"/>
          <a:ext cx="0" cy="0"/>
          <a:chOff x="0" y="0"/>
          <a:chExt cx="0" cy="0"/>
        </a:xfrm>
      </p:grpSpPr>
      <p:sp>
        <p:nvSpPr>
          <p:cNvPr id="1959" name="Google Shape;1959;g13e1fc50fc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0" name="Google Shape;1960;g13e1fc50fc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0" name="Shape 2000"/>
        <p:cNvGrpSpPr/>
        <p:nvPr/>
      </p:nvGrpSpPr>
      <p:grpSpPr>
        <a:xfrm>
          <a:off x="0" y="0"/>
          <a:ext cx="0" cy="0"/>
          <a:chOff x="0" y="0"/>
          <a:chExt cx="0" cy="0"/>
        </a:xfrm>
      </p:grpSpPr>
      <p:sp>
        <p:nvSpPr>
          <p:cNvPr id="2001" name="Google Shape;2001;g131ff7c0f5b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2" name="Google Shape;2002;g131ff7c0f5b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646675" y="1733575"/>
            <a:ext cx="4211100" cy="1354500"/>
          </a:xfrm>
          <a:prstGeom prst="rect">
            <a:avLst/>
          </a:prstGeom>
        </p:spPr>
        <p:txBody>
          <a:bodyPr anchorCtr="0" anchor="b" bIns="91425" lIns="91425" spcFirstLastPara="1" rIns="91425" wrap="square" tIns="91425">
            <a:noAutofit/>
          </a:bodyPr>
          <a:lstStyle>
            <a:lvl1pPr lvl="0" algn="l">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p:txBody>
      </p:sp>
      <p:sp>
        <p:nvSpPr>
          <p:cNvPr id="10" name="Google Shape;10;p2"/>
          <p:cNvSpPr txBox="1"/>
          <p:nvPr>
            <p:ph idx="1" type="subTitle"/>
          </p:nvPr>
        </p:nvSpPr>
        <p:spPr>
          <a:xfrm>
            <a:off x="646675" y="3233125"/>
            <a:ext cx="4211100" cy="377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grpSp>
        <p:nvGrpSpPr>
          <p:cNvPr id="11" name="Google Shape;11;p2"/>
          <p:cNvGrpSpPr/>
          <p:nvPr/>
        </p:nvGrpSpPr>
        <p:grpSpPr>
          <a:xfrm>
            <a:off x="-1115775" y="4467744"/>
            <a:ext cx="2577160" cy="2638569"/>
            <a:chOff x="-1115775" y="4467744"/>
            <a:chExt cx="2577160" cy="2638569"/>
          </a:xfrm>
        </p:grpSpPr>
        <p:sp>
          <p:nvSpPr>
            <p:cNvPr id="12" name="Google Shape;12;p2"/>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3" name="Google Shape;13;p2"/>
            <p:cNvGrpSpPr/>
            <p:nvPr/>
          </p:nvGrpSpPr>
          <p:grpSpPr>
            <a:xfrm flipH="1" rot="5400000">
              <a:off x="-1115103" y="4529824"/>
              <a:ext cx="2575817" cy="2577160"/>
              <a:chOff x="1550275" y="1493275"/>
              <a:chExt cx="1582100" cy="1582925"/>
            </a:xfrm>
          </p:grpSpPr>
          <p:sp>
            <p:nvSpPr>
              <p:cNvPr id="14" name="Google Shape;14;p2"/>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 name="Google Shape;15;p2"/>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 name="Google Shape;16;p2"/>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7" name="Google Shape;17;p2"/>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8" name="Google Shape;18;p2"/>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9" name="Google Shape;19;p2"/>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0" name="Google Shape;20;p2"/>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1" name="Google Shape;21;p2"/>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2" name="Google Shape;22;p2"/>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3" name="Google Shape;23;p2"/>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4" name="Google Shape;24;p2"/>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5" name="Google Shape;25;p2"/>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6" name="Google Shape;26;p2"/>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7" name="Google Shape;27;p2"/>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28" name="Google Shape;28;p2"/>
          <p:cNvGrpSpPr/>
          <p:nvPr/>
        </p:nvGrpSpPr>
        <p:grpSpPr>
          <a:xfrm>
            <a:off x="5985575" y="4420825"/>
            <a:ext cx="2744275" cy="2727763"/>
            <a:chOff x="5985575" y="4420825"/>
            <a:chExt cx="2744275" cy="2727763"/>
          </a:xfrm>
        </p:grpSpPr>
        <p:sp>
          <p:nvSpPr>
            <p:cNvPr id="29" name="Google Shape;29;p2"/>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30" name="Google Shape;30;p2"/>
            <p:cNvGrpSpPr/>
            <p:nvPr/>
          </p:nvGrpSpPr>
          <p:grpSpPr>
            <a:xfrm flipH="1" rot="5400000">
              <a:off x="5986247" y="4572099"/>
              <a:ext cx="2575817" cy="2577160"/>
              <a:chOff x="1550275" y="1493275"/>
              <a:chExt cx="1582100" cy="1582925"/>
            </a:xfrm>
          </p:grpSpPr>
          <p:sp>
            <p:nvSpPr>
              <p:cNvPr id="31" name="Google Shape;31;p2"/>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2" name="Google Shape;32;p2"/>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3" name="Google Shape;33;p2"/>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4" name="Google Shape;34;p2"/>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5" name="Google Shape;35;p2"/>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6" name="Google Shape;36;p2"/>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7" name="Google Shape;37;p2"/>
              <p:cNvSpPr/>
              <p:nvPr/>
            </p:nvSpPr>
            <p:spPr>
              <a:xfrm>
                <a:off x="1736066" y="1684329"/>
                <a:ext cx="1122388" cy="1100964"/>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8" name="Google Shape;38;p2"/>
              <p:cNvSpPr/>
              <p:nvPr/>
            </p:nvSpPr>
            <p:spPr>
              <a:xfrm>
                <a:off x="1800052" y="1767251"/>
                <a:ext cx="1142033" cy="1118596"/>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9" name="Google Shape;39;p2"/>
              <p:cNvSpPr/>
              <p:nvPr/>
            </p:nvSpPr>
            <p:spPr>
              <a:xfrm>
                <a:off x="1946313" y="1863204"/>
                <a:ext cx="1065738" cy="1068357"/>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0" name="Google Shape;40;p2"/>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1" name="Google Shape;41;p2"/>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2" name="Google Shape;42;p2"/>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3" name="Google Shape;43;p2"/>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4" name="Google Shape;44;p2"/>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1" name="Shape 411"/>
        <p:cNvGrpSpPr/>
        <p:nvPr/>
      </p:nvGrpSpPr>
      <p:grpSpPr>
        <a:xfrm>
          <a:off x="0" y="0"/>
          <a:ext cx="0" cy="0"/>
          <a:chOff x="0" y="0"/>
          <a:chExt cx="0" cy="0"/>
        </a:xfrm>
      </p:grpSpPr>
      <p:sp>
        <p:nvSpPr>
          <p:cNvPr id="412" name="Google Shape;412;p11"/>
          <p:cNvSpPr txBox="1"/>
          <p:nvPr>
            <p:ph hasCustomPrompt="1" type="title"/>
          </p:nvPr>
        </p:nvSpPr>
        <p:spPr>
          <a:xfrm>
            <a:off x="1078800" y="1282933"/>
            <a:ext cx="6986400" cy="1662300"/>
          </a:xfrm>
          <a:prstGeom prst="rect">
            <a:avLst/>
          </a:prstGeom>
        </p:spPr>
        <p:txBody>
          <a:bodyPr anchorCtr="0" anchor="b" bIns="91425" lIns="91425" spcFirstLastPara="1" rIns="91425" wrap="square" tIns="91425">
            <a:noAutofit/>
          </a:bodyPr>
          <a:lstStyle>
            <a:lvl1pPr lvl="0" algn="ctr">
              <a:spcBef>
                <a:spcPts val="0"/>
              </a:spcBef>
              <a:spcAft>
                <a:spcPts val="0"/>
              </a:spcAft>
              <a:buSzPts val="13000"/>
              <a:buNone/>
              <a:defRPr sz="96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413" name="Google Shape;413;p11"/>
          <p:cNvSpPr txBox="1"/>
          <p:nvPr>
            <p:ph idx="1" type="subTitle"/>
          </p:nvPr>
        </p:nvSpPr>
        <p:spPr>
          <a:xfrm>
            <a:off x="1078800" y="3130400"/>
            <a:ext cx="6986400" cy="43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grpSp>
        <p:nvGrpSpPr>
          <p:cNvPr id="414" name="Google Shape;414;p11"/>
          <p:cNvGrpSpPr/>
          <p:nvPr/>
        </p:nvGrpSpPr>
        <p:grpSpPr>
          <a:xfrm flipH="1">
            <a:off x="3200061" y="4600922"/>
            <a:ext cx="2577160" cy="2638569"/>
            <a:chOff x="-1115775" y="4467744"/>
            <a:chExt cx="2577160" cy="2638569"/>
          </a:xfrm>
        </p:grpSpPr>
        <p:sp>
          <p:nvSpPr>
            <p:cNvPr id="415" name="Google Shape;415;p11"/>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416" name="Google Shape;416;p11"/>
            <p:cNvGrpSpPr/>
            <p:nvPr/>
          </p:nvGrpSpPr>
          <p:grpSpPr>
            <a:xfrm flipH="1" rot="5400000">
              <a:off x="-1115103" y="4529824"/>
              <a:ext cx="2575817" cy="2577160"/>
              <a:chOff x="1550275" y="1493275"/>
              <a:chExt cx="1582100" cy="1582925"/>
            </a:xfrm>
          </p:grpSpPr>
          <p:sp>
            <p:nvSpPr>
              <p:cNvPr id="417" name="Google Shape;417;p11"/>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18" name="Google Shape;418;p11"/>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19" name="Google Shape;419;p11"/>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20" name="Google Shape;420;p11"/>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21" name="Google Shape;421;p11"/>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22" name="Google Shape;422;p11"/>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23" name="Google Shape;423;p11"/>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24" name="Google Shape;424;p11"/>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25" name="Google Shape;425;p11"/>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26" name="Google Shape;426;p11"/>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27" name="Google Shape;427;p11"/>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28" name="Google Shape;428;p11"/>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29" name="Google Shape;429;p11"/>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30" name="Google Shape;430;p11"/>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431" name="Google Shape;431;p11"/>
          <p:cNvGrpSpPr/>
          <p:nvPr/>
        </p:nvGrpSpPr>
        <p:grpSpPr>
          <a:xfrm>
            <a:off x="8006708" y="-2008234"/>
            <a:ext cx="2750618" cy="2741916"/>
            <a:chOff x="2724182" y="-1866850"/>
            <a:chExt cx="2750618" cy="2741916"/>
          </a:xfrm>
        </p:grpSpPr>
        <p:sp>
          <p:nvSpPr>
            <p:cNvPr id="432" name="Google Shape;432;p11"/>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433" name="Google Shape;433;p11"/>
            <p:cNvGrpSpPr/>
            <p:nvPr/>
          </p:nvGrpSpPr>
          <p:grpSpPr>
            <a:xfrm flipH="1" rot="-5400000">
              <a:off x="2724854" y="-1701422"/>
              <a:ext cx="2575817" cy="2577160"/>
              <a:chOff x="1550275" y="1493275"/>
              <a:chExt cx="1582100" cy="1582925"/>
            </a:xfrm>
          </p:grpSpPr>
          <p:sp>
            <p:nvSpPr>
              <p:cNvPr id="434" name="Google Shape;434;p11"/>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35" name="Google Shape;435;p11"/>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36" name="Google Shape;436;p11"/>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37" name="Google Shape;437;p11"/>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38" name="Google Shape;438;p11"/>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39" name="Google Shape;439;p11"/>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40" name="Google Shape;440;p11"/>
              <p:cNvSpPr/>
              <p:nvPr/>
            </p:nvSpPr>
            <p:spPr>
              <a:xfrm>
                <a:off x="1726391" y="1684321"/>
                <a:ext cx="1131867" cy="112352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41" name="Google Shape;441;p11"/>
              <p:cNvSpPr/>
              <p:nvPr/>
            </p:nvSpPr>
            <p:spPr>
              <a:xfrm>
                <a:off x="1781240" y="1767255"/>
                <a:ext cx="1160811" cy="1150258"/>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42" name="Google Shape;442;p11"/>
              <p:cNvSpPr/>
              <p:nvPr/>
            </p:nvSpPr>
            <p:spPr>
              <a:xfrm>
                <a:off x="1890925" y="1863197"/>
                <a:ext cx="1121111" cy="111830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43" name="Google Shape;443;p11"/>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44" name="Google Shape;444;p11"/>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45" name="Google Shape;445;p11"/>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46" name="Google Shape;446;p11"/>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47" name="Google Shape;447;p11"/>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448" name="Google Shape;448;p11"/>
          <p:cNvGrpSpPr/>
          <p:nvPr/>
        </p:nvGrpSpPr>
        <p:grpSpPr>
          <a:xfrm rot="5400000">
            <a:off x="-1471608" y="-1860634"/>
            <a:ext cx="2750618" cy="2741916"/>
            <a:chOff x="2724182" y="-1866850"/>
            <a:chExt cx="2750618" cy="2741916"/>
          </a:xfrm>
        </p:grpSpPr>
        <p:sp>
          <p:nvSpPr>
            <p:cNvPr id="449" name="Google Shape;449;p11"/>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450" name="Google Shape;450;p11"/>
            <p:cNvGrpSpPr/>
            <p:nvPr/>
          </p:nvGrpSpPr>
          <p:grpSpPr>
            <a:xfrm flipH="1" rot="-5400000">
              <a:off x="2724854" y="-1701422"/>
              <a:ext cx="2575817" cy="2577160"/>
              <a:chOff x="1550275" y="1493275"/>
              <a:chExt cx="1582100" cy="1582925"/>
            </a:xfrm>
          </p:grpSpPr>
          <p:sp>
            <p:nvSpPr>
              <p:cNvPr id="451" name="Google Shape;451;p11"/>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52" name="Google Shape;452;p11"/>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53" name="Google Shape;453;p11"/>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54" name="Google Shape;454;p11"/>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55" name="Google Shape;455;p11"/>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56" name="Google Shape;456;p11"/>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57" name="Google Shape;457;p11"/>
              <p:cNvSpPr/>
              <p:nvPr/>
            </p:nvSpPr>
            <p:spPr>
              <a:xfrm>
                <a:off x="1726391" y="1684321"/>
                <a:ext cx="1131867" cy="112352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58" name="Google Shape;458;p11"/>
              <p:cNvSpPr/>
              <p:nvPr/>
            </p:nvSpPr>
            <p:spPr>
              <a:xfrm>
                <a:off x="1781240" y="1767255"/>
                <a:ext cx="1160811" cy="1150258"/>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59" name="Google Shape;459;p11"/>
              <p:cNvSpPr/>
              <p:nvPr/>
            </p:nvSpPr>
            <p:spPr>
              <a:xfrm>
                <a:off x="1890925" y="1863197"/>
                <a:ext cx="1121111" cy="111830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60" name="Google Shape;460;p11"/>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61" name="Google Shape;461;p11"/>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62" name="Google Shape;462;p11"/>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63" name="Google Shape;463;p11"/>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64" name="Google Shape;464;p11"/>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465" name="Shape 46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466" name="Shape 466"/>
        <p:cNvGrpSpPr/>
        <p:nvPr/>
      </p:nvGrpSpPr>
      <p:grpSpPr>
        <a:xfrm>
          <a:off x="0" y="0"/>
          <a:ext cx="0" cy="0"/>
          <a:chOff x="0" y="0"/>
          <a:chExt cx="0" cy="0"/>
        </a:xfrm>
      </p:grpSpPr>
      <p:sp>
        <p:nvSpPr>
          <p:cNvPr id="467" name="Google Shape;467;p13"/>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468" name="Google Shape;468;p13"/>
          <p:cNvSpPr txBox="1"/>
          <p:nvPr>
            <p:ph idx="1" type="subTitle"/>
          </p:nvPr>
        </p:nvSpPr>
        <p:spPr>
          <a:xfrm>
            <a:off x="1746575" y="1668324"/>
            <a:ext cx="2469300" cy="7851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469" name="Google Shape;469;p13"/>
          <p:cNvSpPr txBox="1"/>
          <p:nvPr>
            <p:ph hasCustomPrompt="1" idx="2" type="title"/>
          </p:nvPr>
        </p:nvSpPr>
        <p:spPr>
          <a:xfrm>
            <a:off x="817950" y="1668324"/>
            <a:ext cx="876300" cy="61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600"/>
              <a:buNone/>
              <a:defRPr sz="4400">
                <a:solidFill>
                  <a:schemeClr val="lt2"/>
                </a:solidFill>
              </a:defRPr>
            </a:lvl1pPr>
            <a:lvl2pPr lvl="1" rtl="0" algn="ctr">
              <a:spcBef>
                <a:spcPts val="0"/>
              </a:spcBef>
              <a:spcAft>
                <a:spcPts val="0"/>
              </a:spcAft>
              <a:buSzPts val="4600"/>
              <a:buNone/>
              <a:defRPr sz="4600"/>
            </a:lvl2pPr>
            <a:lvl3pPr lvl="2" rtl="0" algn="ctr">
              <a:spcBef>
                <a:spcPts val="0"/>
              </a:spcBef>
              <a:spcAft>
                <a:spcPts val="0"/>
              </a:spcAft>
              <a:buSzPts val="4600"/>
              <a:buNone/>
              <a:defRPr sz="4600"/>
            </a:lvl3pPr>
            <a:lvl4pPr lvl="3" rtl="0" algn="ctr">
              <a:spcBef>
                <a:spcPts val="0"/>
              </a:spcBef>
              <a:spcAft>
                <a:spcPts val="0"/>
              </a:spcAft>
              <a:buSzPts val="4600"/>
              <a:buNone/>
              <a:defRPr sz="4600"/>
            </a:lvl4pPr>
            <a:lvl5pPr lvl="4" rtl="0" algn="ctr">
              <a:spcBef>
                <a:spcPts val="0"/>
              </a:spcBef>
              <a:spcAft>
                <a:spcPts val="0"/>
              </a:spcAft>
              <a:buSzPts val="4600"/>
              <a:buNone/>
              <a:defRPr sz="4600"/>
            </a:lvl5pPr>
            <a:lvl6pPr lvl="5" rtl="0" algn="ctr">
              <a:spcBef>
                <a:spcPts val="0"/>
              </a:spcBef>
              <a:spcAft>
                <a:spcPts val="0"/>
              </a:spcAft>
              <a:buSzPts val="4600"/>
              <a:buNone/>
              <a:defRPr sz="4600"/>
            </a:lvl6pPr>
            <a:lvl7pPr lvl="6" rtl="0" algn="ctr">
              <a:spcBef>
                <a:spcPts val="0"/>
              </a:spcBef>
              <a:spcAft>
                <a:spcPts val="0"/>
              </a:spcAft>
              <a:buSzPts val="4600"/>
              <a:buNone/>
              <a:defRPr sz="4600"/>
            </a:lvl7pPr>
            <a:lvl8pPr lvl="7" rtl="0" algn="ctr">
              <a:spcBef>
                <a:spcPts val="0"/>
              </a:spcBef>
              <a:spcAft>
                <a:spcPts val="0"/>
              </a:spcAft>
              <a:buSzPts val="4600"/>
              <a:buNone/>
              <a:defRPr sz="4600"/>
            </a:lvl8pPr>
            <a:lvl9pPr lvl="8" rtl="0" algn="ctr">
              <a:spcBef>
                <a:spcPts val="0"/>
              </a:spcBef>
              <a:spcAft>
                <a:spcPts val="0"/>
              </a:spcAft>
              <a:buSzPts val="4600"/>
              <a:buNone/>
              <a:defRPr sz="4600"/>
            </a:lvl9pPr>
          </a:lstStyle>
          <a:p>
            <a:r>
              <a:t>xx%</a:t>
            </a:r>
          </a:p>
        </p:txBody>
      </p:sp>
      <p:sp>
        <p:nvSpPr>
          <p:cNvPr id="470" name="Google Shape;470;p13"/>
          <p:cNvSpPr txBox="1"/>
          <p:nvPr>
            <p:ph idx="3" type="subTitle"/>
          </p:nvPr>
        </p:nvSpPr>
        <p:spPr>
          <a:xfrm>
            <a:off x="1746575" y="3224098"/>
            <a:ext cx="2469300" cy="7851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471" name="Google Shape;471;p13"/>
          <p:cNvSpPr txBox="1"/>
          <p:nvPr>
            <p:ph hasCustomPrompt="1" idx="4" type="title"/>
          </p:nvPr>
        </p:nvSpPr>
        <p:spPr>
          <a:xfrm>
            <a:off x="817950" y="3224098"/>
            <a:ext cx="876300" cy="61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600"/>
              <a:buNone/>
              <a:defRPr sz="4400">
                <a:solidFill>
                  <a:schemeClr val="lt2"/>
                </a:solidFill>
              </a:defRPr>
            </a:lvl1pPr>
            <a:lvl2pPr lvl="1" rtl="0" algn="ctr">
              <a:spcBef>
                <a:spcPts val="0"/>
              </a:spcBef>
              <a:spcAft>
                <a:spcPts val="0"/>
              </a:spcAft>
              <a:buSzPts val="4600"/>
              <a:buNone/>
              <a:defRPr sz="4600"/>
            </a:lvl2pPr>
            <a:lvl3pPr lvl="2" rtl="0" algn="ctr">
              <a:spcBef>
                <a:spcPts val="0"/>
              </a:spcBef>
              <a:spcAft>
                <a:spcPts val="0"/>
              </a:spcAft>
              <a:buSzPts val="4600"/>
              <a:buNone/>
              <a:defRPr sz="4600"/>
            </a:lvl3pPr>
            <a:lvl4pPr lvl="3" rtl="0" algn="ctr">
              <a:spcBef>
                <a:spcPts val="0"/>
              </a:spcBef>
              <a:spcAft>
                <a:spcPts val="0"/>
              </a:spcAft>
              <a:buSzPts val="4600"/>
              <a:buNone/>
              <a:defRPr sz="4600"/>
            </a:lvl4pPr>
            <a:lvl5pPr lvl="4" rtl="0" algn="ctr">
              <a:spcBef>
                <a:spcPts val="0"/>
              </a:spcBef>
              <a:spcAft>
                <a:spcPts val="0"/>
              </a:spcAft>
              <a:buSzPts val="4600"/>
              <a:buNone/>
              <a:defRPr sz="4600"/>
            </a:lvl5pPr>
            <a:lvl6pPr lvl="5" rtl="0" algn="ctr">
              <a:spcBef>
                <a:spcPts val="0"/>
              </a:spcBef>
              <a:spcAft>
                <a:spcPts val="0"/>
              </a:spcAft>
              <a:buSzPts val="4600"/>
              <a:buNone/>
              <a:defRPr sz="4600"/>
            </a:lvl6pPr>
            <a:lvl7pPr lvl="6" rtl="0" algn="ctr">
              <a:spcBef>
                <a:spcPts val="0"/>
              </a:spcBef>
              <a:spcAft>
                <a:spcPts val="0"/>
              </a:spcAft>
              <a:buSzPts val="4600"/>
              <a:buNone/>
              <a:defRPr sz="4600"/>
            </a:lvl7pPr>
            <a:lvl8pPr lvl="7" rtl="0" algn="ctr">
              <a:spcBef>
                <a:spcPts val="0"/>
              </a:spcBef>
              <a:spcAft>
                <a:spcPts val="0"/>
              </a:spcAft>
              <a:buSzPts val="4600"/>
              <a:buNone/>
              <a:defRPr sz="4600"/>
            </a:lvl8pPr>
            <a:lvl9pPr lvl="8" rtl="0" algn="ctr">
              <a:spcBef>
                <a:spcPts val="0"/>
              </a:spcBef>
              <a:spcAft>
                <a:spcPts val="0"/>
              </a:spcAft>
              <a:buSzPts val="4600"/>
              <a:buNone/>
              <a:defRPr sz="4600"/>
            </a:lvl9pPr>
          </a:lstStyle>
          <a:p>
            <a:r>
              <a:t>xx%</a:t>
            </a:r>
          </a:p>
        </p:txBody>
      </p:sp>
      <p:sp>
        <p:nvSpPr>
          <p:cNvPr id="472" name="Google Shape;472;p13"/>
          <p:cNvSpPr txBox="1"/>
          <p:nvPr>
            <p:ph idx="5" type="subTitle"/>
          </p:nvPr>
        </p:nvSpPr>
        <p:spPr>
          <a:xfrm>
            <a:off x="5808625" y="1668324"/>
            <a:ext cx="2560200" cy="7851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473" name="Google Shape;473;p13"/>
          <p:cNvSpPr txBox="1"/>
          <p:nvPr>
            <p:ph hasCustomPrompt="1" idx="6" type="title"/>
          </p:nvPr>
        </p:nvSpPr>
        <p:spPr>
          <a:xfrm>
            <a:off x="4880000" y="1668324"/>
            <a:ext cx="876300" cy="61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600"/>
              <a:buNone/>
              <a:defRPr sz="4400">
                <a:solidFill>
                  <a:schemeClr val="lt2"/>
                </a:solidFill>
              </a:defRPr>
            </a:lvl1pPr>
            <a:lvl2pPr lvl="1" rtl="0" algn="ctr">
              <a:spcBef>
                <a:spcPts val="0"/>
              </a:spcBef>
              <a:spcAft>
                <a:spcPts val="0"/>
              </a:spcAft>
              <a:buSzPts val="4600"/>
              <a:buNone/>
              <a:defRPr sz="4600"/>
            </a:lvl2pPr>
            <a:lvl3pPr lvl="2" rtl="0" algn="ctr">
              <a:spcBef>
                <a:spcPts val="0"/>
              </a:spcBef>
              <a:spcAft>
                <a:spcPts val="0"/>
              </a:spcAft>
              <a:buSzPts val="4600"/>
              <a:buNone/>
              <a:defRPr sz="4600"/>
            </a:lvl3pPr>
            <a:lvl4pPr lvl="3" rtl="0" algn="ctr">
              <a:spcBef>
                <a:spcPts val="0"/>
              </a:spcBef>
              <a:spcAft>
                <a:spcPts val="0"/>
              </a:spcAft>
              <a:buSzPts val="4600"/>
              <a:buNone/>
              <a:defRPr sz="4600"/>
            </a:lvl4pPr>
            <a:lvl5pPr lvl="4" rtl="0" algn="ctr">
              <a:spcBef>
                <a:spcPts val="0"/>
              </a:spcBef>
              <a:spcAft>
                <a:spcPts val="0"/>
              </a:spcAft>
              <a:buSzPts val="4600"/>
              <a:buNone/>
              <a:defRPr sz="4600"/>
            </a:lvl5pPr>
            <a:lvl6pPr lvl="5" rtl="0" algn="ctr">
              <a:spcBef>
                <a:spcPts val="0"/>
              </a:spcBef>
              <a:spcAft>
                <a:spcPts val="0"/>
              </a:spcAft>
              <a:buSzPts val="4600"/>
              <a:buNone/>
              <a:defRPr sz="4600"/>
            </a:lvl6pPr>
            <a:lvl7pPr lvl="6" rtl="0" algn="ctr">
              <a:spcBef>
                <a:spcPts val="0"/>
              </a:spcBef>
              <a:spcAft>
                <a:spcPts val="0"/>
              </a:spcAft>
              <a:buSzPts val="4600"/>
              <a:buNone/>
              <a:defRPr sz="4600"/>
            </a:lvl7pPr>
            <a:lvl8pPr lvl="7" rtl="0" algn="ctr">
              <a:spcBef>
                <a:spcPts val="0"/>
              </a:spcBef>
              <a:spcAft>
                <a:spcPts val="0"/>
              </a:spcAft>
              <a:buSzPts val="4600"/>
              <a:buNone/>
              <a:defRPr sz="4600"/>
            </a:lvl8pPr>
            <a:lvl9pPr lvl="8" rtl="0" algn="ctr">
              <a:spcBef>
                <a:spcPts val="0"/>
              </a:spcBef>
              <a:spcAft>
                <a:spcPts val="0"/>
              </a:spcAft>
              <a:buSzPts val="4600"/>
              <a:buNone/>
              <a:defRPr sz="4600"/>
            </a:lvl9pPr>
          </a:lstStyle>
          <a:p>
            <a:r>
              <a:t>xx%</a:t>
            </a:r>
          </a:p>
        </p:txBody>
      </p:sp>
      <p:sp>
        <p:nvSpPr>
          <p:cNvPr id="474" name="Google Shape;474;p13"/>
          <p:cNvSpPr txBox="1"/>
          <p:nvPr>
            <p:ph idx="7" type="subTitle"/>
          </p:nvPr>
        </p:nvSpPr>
        <p:spPr>
          <a:xfrm>
            <a:off x="5808625" y="3224098"/>
            <a:ext cx="2560200" cy="7851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475" name="Google Shape;475;p13"/>
          <p:cNvSpPr txBox="1"/>
          <p:nvPr>
            <p:ph hasCustomPrompt="1" idx="8" type="title"/>
          </p:nvPr>
        </p:nvSpPr>
        <p:spPr>
          <a:xfrm>
            <a:off x="4880000" y="3224098"/>
            <a:ext cx="876300" cy="61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600"/>
              <a:buNone/>
              <a:defRPr sz="4400">
                <a:solidFill>
                  <a:schemeClr val="lt2"/>
                </a:solidFill>
              </a:defRPr>
            </a:lvl1pPr>
            <a:lvl2pPr lvl="1" rtl="0" algn="ctr">
              <a:spcBef>
                <a:spcPts val="0"/>
              </a:spcBef>
              <a:spcAft>
                <a:spcPts val="0"/>
              </a:spcAft>
              <a:buSzPts val="4600"/>
              <a:buNone/>
              <a:defRPr sz="4600"/>
            </a:lvl2pPr>
            <a:lvl3pPr lvl="2" rtl="0" algn="ctr">
              <a:spcBef>
                <a:spcPts val="0"/>
              </a:spcBef>
              <a:spcAft>
                <a:spcPts val="0"/>
              </a:spcAft>
              <a:buSzPts val="4600"/>
              <a:buNone/>
              <a:defRPr sz="4600"/>
            </a:lvl3pPr>
            <a:lvl4pPr lvl="3" rtl="0" algn="ctr">
              <a:spcBef>
                <a:spcPts val="0"/>
              </a:spcBef>
              <a:spcAft>
                <a:spcPts val="0"/>
              </a:spcAft>
              <a:buSzPts val="4600"/>
              <a:buNone/>
              <a:defRPr sz="4600"/>
            </a:lvl4pPr>
            <a:lvl5pPr lvl="4" rtl="0" algn="ctr">
              <a:spcBef>
                <a:spcPts val="0"/>
              </a:spcBef>
              <a:spcAft>
                <a:spcPts val="0"/>
              </a:spcAft>
              <a:buSzPts val="4600"/>
              <a:buNone/>
              <a:defRPr sz="4600"/>
            </a:lvl5pPr>
            <a:lvl6pPr lvl="5" rtl="0" algn="ctr">
              <a:spcBef>
                <a:spcPts val="0"/>
              </a:spcBef>
              <a:spcAft>
                <a:spcPts val="0"/>
              </a:spcAft>
              <a:buSzPts val="4600"/>
              <a:buNone/>
              <a:defRPr sz="4600"/>
            </a:lvl6pPr>
            <a:lvl7pPr lvl="6" rtl="0" algn="ctr">
              <a:spcBef>
                <a:spcPts val="0"/>
              </a:spcBef>
              <a:spcAft>
                <a:spcPts val="0"/>
              </a:spcAft>
              <a:buSzPts val="4600"/>
              <a:buNone/>
              <a:defRPr sz="4600"/>
            </a:lvl7pPr>
            <a:lvl8pPr lvl="7" rtl="0" algn="ctr">
              <a:spcBef>
                <a:spcPts val="0"/>
              </a:spcBef>
              <a:spcAft>
                <a:spcPts val="0"/>
              </a:spcAft>
              <a:buSzPts val="4600"/>
              <a:buNone/>
              <a:defRPr sz="4600"/>
            </a:lvl8pPr>
            <a:lvl9pPr lvl="8" rtl="0" algn="ctr">
              <a:spcBef>
                <a:spcPts val="0"/>
              </a:spcBef>
              <a:spcAft>
                <a:spcPts val="0"/>
              </a:spcAft>
              <a:buSzPts val="4600"/>
              <a:buNone/>
              <a:defRPr sz="4600"/>
            </a:lvl9pPr>
          </a:lstStyle>
          <a:p>
            <a:r>
              <a:t>xx%</a:t>
            </a:r>
          </a:p>
        </p:txBody>
      </p:sp>
      <p:grpSp>
        <p:nvGrpSpPr>
          <p:cNvPr id="476" name="Google Shape;476;p13"/>
          <p:cNvGrpSpPr/>
          <p:nvPr/>
        </p:nvGrpSpPr>
        <p:grpSpPr>
          <a:xfrm>
            <a:off x="-1385268" y="4460422"/>
            <a:ext cx="2744275" cy="2727763"/>
            <a:chOff x="5985575" y="4420825"/>
            <a:chExt cx="2744275" cy="2727763"/>
          </a:xfrm>
        </p:grpSpPr>
        <p:sp>
          <p:nvSpPr>
            <p:cNvPr id="477" name="Google Shape;477;p13"/>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478" name="Google Shape;478;p13"/>
            <p:cNvGrpSpPr/>
            <p:nvPr/>
          </p:nvGrpSpPr>
          <p:grpSpPr>
            <a:xfrm flipH="1" rot="5400000">
              <a:off x="5986247" y="4572099"/>
              <a:ext cx="2575817" cy="2577160"/>
              <a:chOff x="1550275" y="1493275"/>
              <a:chExt cx="1582100" cy="1582925"/>
            </a:xfrm>
          </p:grpSpPr>
          <p:sp>
            <p:nvSpPr>
              <p:cNvPr id="479" name="Google Shape;479;p1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80" name="Google Shape;480;p1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81" name="Google Shape;481;p1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82" name="Google Shape;482;p1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83" name="Google Shape;483;p1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84" name="Google Shape;484;p1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85" name="Google Shape;485;p13"/>
              <p:cNvSpPr/>
              <p:nvPr/>
            </p:nvSpPr>
            <p:spPr>
              <a:xfrm>
                <a:off x="1732963" y="1684323"/>
                <a:ext cx="1125421" cy="1098689"/>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86" name="Google Shape;486;p13"/>
              <p:cNvSpPr/>
              <p:nvPr/>
            </p:nvSpPr>
            <p:spPr>
              <a:xfrm>
                <a:off x="1796949" y="1767253"/>
                <a:ext cx="1145258" cy="1143622"/>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87" name="Google Shape;487;p13"/>
              <p:cNvSpPr/>
              <p:nvPr/>
            </p:nvSpPr>
            <p:spPr>
              <a:xfrm>
                <a:off x="1943210" y="1863197"/>
                <a:ext cx="1068918" cy="109342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88" name="Google Shape;488;p1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89" name="Google Shape;489;p1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90" name="Google Shape;490;p1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91" name="Google Shape;491;p1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92" name="Google Shape;492;p1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493" name="Google Shape;493;p13"/>
          <p:cNvGrpSpPr/>
          <p:nvPr/>
        </p:nvGrpSpPr>
        <p:grpSpPr>
          <a:xfrm>
            <a:off x="7875908" y="-2134584"/>
            <a:ext cx="2750618" cy="2741916"/>
            <a:chOff x="2724182" y="-1866850"/>
            <a:chExt cx="2750618" cy="2741916"/>
          </a:xfrm>
        </p:grpSpPr>
        <p:sp>
          <p:nvSpPr>
            <p:cNvPr id="494" name="Google Shape;494;p13"/>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495" name="Google Shape;495;p13"/>
            <p:cNvGrpSpPr/>
            <p:nvPr/>
          </p:nvGrpSpPr>
          <p:grpSpPr>
            <a:xfrm flipH="1" rot="-5400000">
              <a:off x="2724854" y="-1701422"/>
              <a:ext cx="2575817" cy="2577160"/>
              <a:chOff x="1550275" y="1493275"/>
              <a:chExt cx="1582100" cy="1582925"/>
            </a:xfrm>
          </p:grpSpPr>
          <p:sp>
            <p:nvSpPr>
              <p:cNvPr id="496" name="Google Shape;496;p1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97" name="Google Shape;497;p1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98" name="Google Shape;498;p1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99" name="Google Shape;499;p1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0" name="Google Shape;500;p1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1" name="Google Shape;501;p1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2" name="Google Shape;502;p13"/>
              <p:cNvSpPr/>
              <p:nvPr/>
            </p:nvSpPr>
            <p:spPr>
              <a:xfrm>
                <a:off x="1726391" y="1684321"/>
                <a:ext cx="1131867" cy="112352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3" name="Google Shape;503;p13"/>
              <p:cNvSpPr/>
              <p:nvPr/>
            </p:nvSpPr>
            <p:spPr>
              <a:xfrm>
                <a:off x="1781240" y="1767255"/>
                <a:ext cx="1160811" cy="1150258"/>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4" name="Google Shape;504;p13"/>
              <p:cNvSpPr/>
              <p:nvPr/>
            </p:nvSpPr>
            <p:spPr>
              <a:xfrm>
                <a:off x="1890925" y="1863197"/>
                <a:ext cx="1121111" cy="111830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5" name="Google Shape;505;p1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6" name="Google Shape;506;p1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7" name="Google Shape;507;p1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8" name="Google Shape;508;p1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9" name="Google Shape;509;p1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510" name="Google Shape;510;p13"/>
          <p:cNvGrpSpPr/>
          <p:nvPr/>
        </p:nvGrpSpPr>
        <p:grpSpPr>
          <a:xfrm flipH="1">
            <a:off x="7927832" y="4405872"/>
            <a:ext cx="2577160" cy="2638569"/>
            <a:chOff x="-1115775" y="4467744"/>
            <a:chExt cx="2577160" cy="2638569"/>
          </a:xfrm>
        </p:grpSpPr>
        <p:sp>
          <p:nvSpPr>
            <p:cNvPr id="511" name="Google Shape;511;p13"/>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512" name="Google Shape;512;p13"/>
            <p:cNvGrpSpPr/>
            <p:nvPr/>
          </p:nvGrpSpPr>
          <p:grpSpPr>
            <a:xfrm flipH="1" rot="5400000">
              <a:off x="-1115103" y="4529824"/>
              <a:ext cx="2575817" cy="2577160"/>
              <a:chOff x="1550275" y="1493275"/>
              <a:chExt cx="1582100" cy="1582925"/>
            </a:xfrm>
          </p:grpSpPr>
          <p:sp>
            <p:nvSpPr>
              <p:cNvPr id="513" name="Google Shape;513;p1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14" name="Google Shape;514;p1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15" name="Google Shape;515;p1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16" name="Google Shape;516;p1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17" name="Google Shape;517;p1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18" name="Google Shape;518;p1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19" name="Google Shape;519;p13"/>
              <p:cNvSpPr/>
              <p:nvPr/>
            </p:nvSpPr>
            <p:spPr>
              <a:xfrm>
                <a:off x="1736082" y="1684323"/>
                <a:ext cx="1122388" cy="1128265"/>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20" name="Google Shape;520;p13"/>
              <p:cNvSpPr/>
              <p:nvPr/>
            </p:nvSpPr>
            <p:spPr>
              <a:xfrm>
                <a:off x="1781796" y="1767253"/>
                <a:ext cx="1160432" cy="1145707"/>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21" name="Google Shape;521;p13"/>
              <p:cNvSpPr/>
              <p:nvPr/>
            </p:nvSpPr>
            <p:spPr>
              <a:xfrm>
                <a:off x="1891495" y="1863197"/>
                <a:ext cx="1120549" cy="1141314"/>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22" name="Google Shape;522;p1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23" name="Google Shape;523;p1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24" name="Google Shape;524;p1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25" name="Google Shape;525;p1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26" name="Google Shape;526;p1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527" name="Google Shape;527;p13"/>
          <p:cNvGrpSpPr/>
          <p:nvPr/>
        </p:nvGrpSpPr>
        <p:grpSpPr>
          <a:xfrm flipH="1" rot="10800000">
            <a:off x="-1141068" y="-2002410"/>
            <a:ext cx="2577160" cy="2638569"/>
            <a:chOff x="-1115775" y="4467744"/>
            <a:chExt cx="2577160" cy="2638569"/>
          </a:xfrm>
        </p:grpSpPr>
        <p:sp>
          <p:nvSpPr>
            <p:cNvPr id="528" name="Google Shape;528;p13"/>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529" name="Google Shape;529;p13"/>
            <p:cNvGrpSpPr/>
            <p:nvPr/>
          </p:nvGrpSpPr>
          <p:grpSpPr>
            <a:xfrm flipH="1" rot="5400000">
              <a:off x="-1115103" y="4529824"/>
              <a:ext cx="2575817" cy="2577160"/>
              <a:chOff x="1550275" y="1493275"/>
              <a:chExt cx="1582100" cy="1582925"/>
            </a:xfrm>
          </p:grpSpPr>
          <p:sp>
            <p:nvSpPr>
              <p:cNvPr id="530" name="Google Shape;530;p1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31" name="Google Shape;531;p1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32" name="Google Shape;532;p1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33" name="Google Shape;533;p1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34" name="Google Shape;534;p1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35" name="Google Shape;535;p1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36" name="Google Shape;536;p13"/>
              <p:cNvSpPr/>
              <p:nvPr/>
            </p:nvSpPr>
            <p:spPr>
              <a:xfrm>
                <a:off x="1738076" y="1684323"/>
                <a:ext cx="1120302" cy="1120681"/>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37" name="Google Shape;537;p13"/>
              <p:cNvSpPr/>
              <p:nvPr/>
            </p:nvSpPr>
            <p:spPr>
              <a:xfrm>
                <a:off x="1747229" y="1767253"/>
                <a:ext cx="1194952" cy="1174905"/>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38" name="Google Shape;538;p13"/>
              <p:cNvSpPr/>
              <p:nvPr/>
            </p:nvSpPr>
            <p:spPr>
              <a:xfrm>
                <a:off x="1866065" y="1863197"/>
                <a:ext cx="1145991" cy="1133831"/>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39" name="Google Shape;539;p1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40" name="Google Shape;540;p1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41" name="Google Shape;541;p1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42" name="Google Shape;542;p1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43" name="Google Shape;543;p1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544" name="Shape 544"/>
        <p:cNvGrpSpPr/>
        <p:nvPr/>
      </p:nvGrpSpPr>
      <p:grpSpPr>
        <a:xfrm>
          <a:off x="0" y="0"/>
          <a:ext cx="0" cy="0"/>
          <a:chOff x="0" y="0"/>
          <a:chExt cx="0" cy="0"/>
        </a:xfrm>
      </p:grpSpPr>
      <p:sp>
        <p:nvSpPr>
          <p:cNvPr id="545" name="Google Shape;545;p14"/>
          <p:cNvSpPr txBox="1"/>
          <p:nvPr>
            <p:ph type="title"/>
          </p:nvPr>
        </p:nvSpPr>
        <p:spPr>
          <a:xfrm>
            <a:off x="783150" y="3682225"/>
            <a:ext cx="7577700" cy="6156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46" name="Google Shape;546;p14"/>
          <p:cNvSpPr txBox="1"/>
          <p:nvPr>
            <p:ph idx="1" type="subTitle"/>
          </p:nvPr>
        </p:nvSpPr>
        <p:spPr>
          <a:xfrm>
            <a:off x="783150" y="1974401"/>
            <a:ext cx="7577700" cy="150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3500"/>
              <a:buNone/>
              <a:defRPr sz="2900"/>
            </a:lvl1pPr>
            <a:lvl2pPr lvl="1" rtl="0" algn="ctr">
              <a:lnSpc>
                <a:spcPct val="100000"/>
              </a:lnSpc>
              <a:spcBef>
                <a:spcPts val="0"/>
              </a:spcBef>
              <a:spcAft>
                <a:spcPts val="0"/>
              </a:spcAft>
              <a:buSzPts val="3500"/>
              <a:buNone/>
              <a:defRPr sz="3500"/>
            </a:lvl2pPr>
            <a:lvl3pPr lvl="2" rtl="0" algn="ctr">
              <a:lnSpc>
                <a:spcPct val="100000"/>
              </a:lnSpc>
              <a:spcBef>
                <a:spcPts val="0"/>
              </a:spcBef>
              <a:spcAft>
                <a:spcPts val="0"/>
              </a:spcAft>
              <a:buSzPts val="3500"/>
              <a:buNone/>
              <a:defRPr sz="3500"/>
            </a:lvl3pPr>
            <a:lvl4pPr lvl="3" rtl="0" algn="ctr">
              <a:lnSpc>
                <a:spcPct val="100000"/>
              </a:lnSpc>
              <a:spcBef>
                <a:spcPts val="0"/>
              </a:spcBef>
              <a:spcAft>
                <a:spcPts val="0"/>
              </a:spcAft>
              <a:buSzPts val="3500"/>
              <a:buNone/>
              <a:defRPr sz="3500"/>
            </a:lvl4pPr>
            <a:lvl5pPr lvl="4" rtl="0" algn="ctr">
              <a:lnSpc>
                <a:spcPct val="100000"/>
              </a:lnSpc>
              <a:spcBef>
                <a:spcPts val="0"/>
              </a:spcBef>
              <a:spcAft>
                <a:spcPts val="0"/>
              </a:spcAft>
              <a:buSzPts val="3500"/>
              <a:buNone/>
              <a:defRPr sz="3500"/>
            </a:lvl5pPr>
            <a:lvl6pPr lvl="5" rtl="0" algn="ctr">
              <a:lnSpc>
                <a:spcPct val="100000"/>
              </a:lnSpc>
              <a:spcBef>
                <a:spcPts val="0"/>
              </a:spcBef>
              <a:spcAft>
                <a:spcPts val="0"/>
              </a:spcAft>
              <a:buSzPts val="3500"/>
              <a:buNone/>
              <a:defRPr sz="3500"/>
            </a:lvl6pPr>
            <a:lvl7pPr lvl="6" rtl="0" algn="ctr">
              <a:lnSpc>
                <a:spcPct val="100000"/>
              </a:lnSpc>
              <a:spcBef>
                <a:spcPts val="0"/>
              </a:spcBef>
              <a:spcAft>
                <a:spcPts val="0"/>
              </a:spcAft>
              <a:buSzPts val="3500"/>
              <a:buNone/>
              <a:defRPr sz="3500"/>
            </a:lvl7pPr>
            <a:lvl8pPr lvl="7" rtl="0" algn="ctr">
              <a:lnSpc>
                <a:spcPct val="100000"/>
              </a:lnSpc>
              <a:spcBef>
                <a:spcPts val="0"/>
              </a:spcBef>
              <a:spcAft>
                <a:spcPts val="0"/>
              </a:spcAft>
              <a:buSzPts val="3500"/>
              <a:buNone/>
              <a:defRPr sz="3500"/>
            </a:lvl8pPr>
            <a:lvl9pPr lvl="8" rtl="0" algn="ctr">
              <a:lnSpc>
                <a:spcPct val="100000"/>
              </a:lnSpc>
              <a:spcBef>
                <a:spcPts val="0"/>
              </a:spcBef>
              <a:spcAft>
                <a:spcPts val="0"/>
              </a:spcAft>
              <a:buSzPts val="3500"/>
              <a:buNone/>
              <a:defRPr sz="3500"/>
            </a:lvl9pPr>
          </a:lstStyle>
          <a:p/>
        </p:txBody>
      </p:sp>
      <p:grpSp>
        <p:nvGrpSpPr>
          <p:cNvPr id="547" name="Google Shape;547;p14"/>
          <p:cNvGrpSpPr/>
          <p:nvPr/>
        </p:nvGrpSpPr>
        <p:grpSpPr>
          <a:xfrm flipH="1" rot="5400000">
            <a:off x="7615159" y="-1826249"/>
            <a:ext cx="2651748" cy="2575817"/>
            <a:chOff x="-1190362" y="4530496"/>
            <a:chExt cx="2651748" cy="2575817"/>
          </a:xfrm>
        </p:grpSpPr>
        <p:sp>
          <p:nvSpPr>
            <p:cNvPr id="548" name="Google Shape;548;p14"/>
            <p:cNvSpPr/>
            <p:nvPr/>
          </p:nvSpPr>
          <p:spPr>
            <a:xfrm>
              <a:off x="-1190362" y="47725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549" name="Google Shape;549;p14"/>
            <p:cNvGrpSpPr/>
            <p:nvPr/>
          </p:nvGrpSpPr>
          <p:grpSpPr>
            <a:xfrm flipH="1" rot="5400000">
              <a:off x="-1115103" y="4529824"/>
              <a:ext cx="2575817" cy="2577160"/>
              <a:chOff x="1550275" y="1493275"/>
              <a:chExt cx="1582100" cy="1582925"/>
            </a:xfrm>
          </p:grpSpPr>
          <p:sp>
            <p:nvSpPr>
              <p:cNvPr id="550" name="Google Shape;550;p1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51" name="Google Shape;551;p1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52" name="Google Shape;552;p1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53" name="Google Shape;553;p1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54" name="Google Shape;554;p1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55" name="Google Shape;555;p1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56" name="Google Shape;556;p14"/>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57" name="Google Shape;557;p14"/>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58" name="Google Shape;558;p14"/>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59" name="Google Shape;559;p1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60" name="Google Shape;560;p1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61" name="Google Shape;561;p1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62" name="Google Shape;562;p1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63" name="Google Shape;563;p1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564" name="Google Shape;564;p14"/>
          <p:cNvGrpSpPr/>
          <p:nvPr/>
        </p:nvGrpSpPr>
        <p:grpSpPr>
          <a:xfrm rot="5400000">
            <a:off x="-1544742" y="-1909309"/>
            <a:ext cx="2750618" cy="2741916"/>
            <a:chOff x="2724182" y="-1866850"/>
            <a:chExt cx="2750618" cy="2741916"/>
          </a:xfrm>
        </p:grpSpPr>
        <p:sp>
          <p:nvSpPr>
            <p:cNvPr id="565" name="Google Shape;565;p14"/>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566" name="Google Shape;566;p14"/>
            <p:cNvGrpSpPr/>
            <p:nvPr/>
          </p:nvGrpSpPr>
          <p:grpSpPr>
            <a:xfrm flipH="1" rot="-5400000">
              <a:off x="2724854" y="-1701422"/>
              <a:ext cx="2575817" cy="2577160"/>
              <a:chOff x="1550275" y="1493275"/>
              <a:chExt cx="1582100" cy="1582925"/>
            </a:xfrm>
          </p:grpSpPr>
          <p:sp>
            <p:nvSpPr>
              <p:cNvPr id="567" name="Google Shape;567;p1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68" name="Google Shape;568;p1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69" name="Google Shape;569;p1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70" name="Google Shape;570;p1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71" name="Google Shape;571;p1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72" name="Google Shape;572;p1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73" name="Google Shape;573;p14"/>
              <p:cNvSpPr/>
              <p:nvPr/>
            </p:nvSpPr>
            <p:spPr>
              <a:xfrm>
                <a:off x="1726391" y="1684321"/>
                <a:ext cx="1131867" cy="112352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74" name="Google Shape;574;p14"/>
              <p:cNvSpPr/>
              <p:nvPr/>
            </p:nvSpPr>
            <p:spPr>
              <a:xfrm>
                <a:off x="1781240" y="1767255"/>
                <a:ext cx="1160811" cy="1150258"/>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75" name="Google Shape;575;p14"/>
              <p:cNvSpPr/>
              <p:nvPr/>
            </p:nvSpPr>
            <p:spPr>
              <a:xfrm>
                <a:off x="1890925" y="1863197"/>
                <a:ext cx="1121111" cy="111830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76" name="Google Shape;576;p1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77" name="Google Shape;577;p1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78" name="Google Shape;578;p1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79" name="Google Shape;579;p1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80" name="Google Shape;580;p1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581" name="Google Shape;581;p14"/>
          <p:cNvGrpSpPr/>
          <p:nvPr/>
        </p:nvGrpSpPr>
        <p:grpSpPr>
          <a:xfrm rot="10800000">
            <a:off x="-1640017" y="4496341"/>
            <a:ext cx="2750618" cy="2741916"/>
            <a:chOff x="2724182" y="-1866850"/>
            <a:chExt cx="2750618" cy="2741916"/>
          </a:xfrm>
        </p:grpSpPr>
        <p:sp>
          <p:nvSpPr>
            <p:cNvPr id="582" name="Google Shape;582;p14"/>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583" name="Google Shape;583;p14"/>
            <p:cNvGrpSpPr/>
            <p:nvPr/>
          </p:nvGrpSpPr>
          <p:grpSpPr>
            <a:xfrm flipH="1" rot="-5400000">
              <a:off x="2724854" y="-1701422"/>
              <a:ext cx="2575817" cy="2577160"/>
              <a:chOff x="1550275" y="1493275"/>
              <a:chExt cx="1582100" cy="1582925"/>
            </a:xfrm>
          </p:grpSpPr>
          <p:sp>
            <p:nvSpPr>
              <p:cNvPr id="584" name="Google Shape;584;p1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85" name="Google Shape;585;p1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86" name="Google Shape;586;p1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87" name="Google Shape;587;p1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88" name="Google Shape;588;p1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89" name="Google Shape;589;p1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90" name="Google Shape;590;p14"/>
              <p:cNvSpPr/>
              <p:nvPr/>
            </p:nvSpPr>
            <p:spPr>
              <a:xfrm>
                <a:off x="1726391" y="1684321"/>
                <a:ext cx="1131867" cy="112352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91" name="Google Shape;591;p14"/>
              <p:cNvSpPr/>
              <p:nvPr/>
            </p:nvSpPr>
            <p:spPr>
              <a:xfrm>
                <a:off x="1781240" y="1767255"/>
                <a:ext cx="1160811" cy="1150258"/>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92" name="Google Shape;592;p14"/>
              <p:cNvSpPr/>
              <p:nvPr/>
            </p:nvSpPr>
            <p:spPr>
              <a:xfrm>
                <a:off x="1890925" y="1863197"/>
                <a:ext cx="1121111" cy="111830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93" name="Google Shape;593;p1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94" name="Google Shape;594;p1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95" name="Google Shape;595;p1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96" name="Google Shape;596;p1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97" name="Google Shape;597;p1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_1">
    <p:spTree>
      <p:nvGrpSpPr>
        <p:cNvPr id="598" name="Shape 598"/>
        <p:cNvGrpSpPr/>
        <p:nvPr/>
      </p:nvGrpSpPr>
      <p:grpSpPr>
        <a:xfrm>
          <a:off x="0" y="0"/>
          <a:ext cx="0" cy="0"/>
          <a:chOff x="0" y="0"/>
          <a:chExt cx="0" cy="0"/>
        </a:xfrm>
      </p:grpSpPr>
      <p:sp>
        <p:nvSpPr>
          <p:cNvPr id="599" name="Google Shape;599;p15"/>
          <p:cNvSpPr txBox="1"/>
          <p:nvPr>
            <p:ph type="title"/>
          </p:nvPr>
        </p:nvSpPr>
        <p:spPr>
          <a:xfrm>
            <a:off x="5456275" y="2122025"/>
            <a:ext cx="2974500" cy="1569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4500"/>
              <a:buNone/>
              <a:defRPr sz="4500"/>
            </a:lvl1pPr>
            <a:lvl2pPr lvl="1" rtl="0" algn="r">
              <a:spcBef>
                <a:spcPts val="0"/>
              </a:spcBef>
              <a:spcAft>
                <a:spcPts val="0"/>
              </a:spcAft>
              <a:buSzPts val="4500"/>
              <a:buNone/>
              <a:defRPr sz="4500"/>
            </a:lvl2pPr>
            <a:lvl3pPr lvl="2" rtl="0" algn="r">
              <a:spcBef>
                <a:spcPts val="0"/>
              </a:spcBef>
              <a:spcAft>
                <a:spcPts val="0"/>
              </a:spcAft>
              <a:buSzPts val="4500"/>
              <a:buNone/>
              <a:defRPr sz="4500"/>
            </a:lvl3pPr>
            <a:lvl4pPr lvl="3" rtl="0" algn="r">
              <a:spcBef>
                <a:spcPts val="0"/>
              </a:spcBef>
              <a:spcAft>
                <a:spcPts val="0"/>
              </a:spcAft>
              <a:buSzPts val="4500"/>
              <a:buNone/>
              <a:defRPr sz="4500"/>
            </a:lvl4pPr>
            <a:lvl5pPr lvl="4" rtl="0" algn="r">
              <a:spcBef>
                <a:spcPts val="0"/>
              </a:spcBef>
              <a:spcAft>
                <a:spcPts val="0"/>
              </a:spcAft>
              <a:buSzPts val="4500"/>
              <a:buNone/>
              <a:defRPr sz="4500"/>
            </a:lvl5pPr>
            <a:lvl6pPr lvl="5" rtl="0" algn="r">
              <a:spcBef>
                <a:spcPts val="0"/>
              </a:spcBef>
              <a:spcAft>
                <a:spcPts val="0"/>
              </a:spcAft>
              <a:buSzPts val="4500"/>
              <a:buNone/>
              <a:defRPr sz="4500"/>
            </a:lvl6pPr>
            <a:lvl7pPr lvl="6" rtl="0" algn="r">
              <a:spcBef>
                <a:spcPts val="0"/>
              </a:spcBef>
              <a:spcAft>
                <a:spcPts val="0"/>
              </a:spcAft>
              <a:buSzPts val="4500"/>
              <a:buNone/>
              <a:defRPr sz="4500"/>
            </a:lvl7pPr>
            <a:lvl8pPr lvl="7" rtl="0" algn="r">
              <a:spcBef>
                <a:spcPts val="0"/>
              </a:spcBef>
              <a:spcAft>
                <a:spcPts val="0"/>
              </a:spcAft>
              <a:buSzPts val="4500"/>
              <a:buNone/>
              <a:defRPr sz="4500"/>
            </a:lvl8pPr>
            <a:lvl9pPr lvl="8" rtl="0" algn="r">
              <a:spcBef>
                <a:spcPts val="0"/>
              </a:spcBef>
              <a:spcAft>
                <a:spcPts val="0"/>
              </a:spcAft>
              <a:buSzPts val="4500"/>
              <a:buNone/>
              <a:defRPr sz="4500"/>
            </a:lvl9pPr>
          </a:lstStyle>
          <a:p/>
        </p:txBody>
      </p:sp>
      <p:sp>
        <p:nvSpPr>
          <p:cNvPr id="600" name="Google Shape;600;p15"/>
          <p:cNvSpPr txBox="1"/>
          <p:nvPr>
            <p:ph hasCustomPrompt="1" idx="2" type="title"/>
          </p:nvPr>
        </p:nvSpPr>
        <p:spPr>
          <a:xfrm>
            <a:off x="7354675" y="1055725"/>
            <a:ext cx="1076100" cy="1000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300"/>
              <a:buNone/>
              <a:defRPr sz="5300"/>
            </a:lvl1pPr>
            <a:lvl2pPr lvl="1" rtl="0" algn="r">
              <a:spcBef>
                <a:spcPts val="0"/>
              </a:spcBef>
              <a:spcAft>
                <a:spcPts val="0"/>
              </a:spcAft>
              <a:buSzPts val="5300"/>
              <a:buNone/>
              <a:defRPr sz="5300"/>
            </a:lvl2pPr>
            <a:lvl3pPr lvl="2" rtl="0" algn="r">
              <a:spcBef>
                <a:spcPts val="0"/>
              </a:spcBef>
              <a:spcAft>
                <a:spcPts val="0"/>
              </a:spcAft>
              <a:buSzPts val="5300"/>
              <a:buNone/>
              <a:defRPr sz="5300"/>
            </a:lvl3pPr>
            <a:lvl4pPr lvl="3" rtl="0" algn="r">
              <a:spcBef>
                <a:spcPts val="0"/>
              </a:spcBef>
              <a:spcAft>
                <a:spcPts val="0"/>
              </a:spcAft>
              <a:buSzPts val="5300"/>
              <a:buNone/>
              <a:defRPr sz="5300"/>
            </a:lvl4pPr>
            <a:lvl5pPr lvl="4" rtl="0" algn="r">
              <a:spcBef>
                <a:spcPts val="0"/>
              </a:spcBef>
              <a:spcAft>
                <a:spcPts val="0"/>
              </a:spcAft>
              <a:buSzPts val="5300"/>
              <a:buNone/>
              <a:defRPr sz="5300"/>
            </a:lvl5pPr>
            <a:lvl6pPr lvl="5" rtl="0" algn="r">
              <a:spcBef>
                <a:spcPts val="0"/>
              </a:spcBef>
              <a:spcAft>
                <a:spcPts val="0"/>
              </a:spcAft>
              <a:buSzPts val="5300"/>
              <a:buNone/>
              <a:defRPr sz="5300"/>
            </a:lvl6pPr>
            <a:lvl7pPr lvl="6" rtl="0" algn="r">
              <a:spcBef>
                <a:spcPts val="0"/>
              </a:spcBef>
              <a:spcAft>
                <a:spcPts val="0"/>
              </a:spcAft>
              <a:buSzPts val="5300"/>
              <a:buNone/>
              <a:defRPr sz="5300"/>
            </a:lvl7pPr>
            <a:lvl8pPr lvl="7" rtl="0" algn="r">
              <a:spcBef>
                <a:spcPts val="0"/>
              </a:spcBef>
              <a:spcAft>
                <a:spcPts val="0"/>
              </a:spcAft>
              <a:buSzPts val="5300"/>
              <a:buNone/>
              <a:defRPr sz="5300"/>
            </a:lvl8pPr>
            <a:lvl9pPr lvl="8" rtl="0" algn="r">
              <a:spcBef>
                <a:spcPts val="0"/>
              </a:spcBef>
              <a:spcAft>
                <a:spcPts val="0"/>
              </a:spcAft>
              <a:buSzPts val="5300"/>
              <a:buNone/>
              <a:defRPr sz="5300"/>
            </a:lvl9pPr>
          </a:lstStyle>
          <a:p>
            <a:r>
              <a:t>xx%</a:t>
            </a:r>
          </a:p>
        </p:txBody>
      </p:sp>
      <p:grpSp>
        <p:nvGrpSpPr>
          <p:cNvPr id="601" name="Google Shape;601;p15"/>
          <p:cNvGrpSpPr/>
          <p:nvPr/>
        </p:nvGrpSpPr>
        <p:grpSpPr>
          <a:xfrm flipH="1" rot="5400000">
            <a:off x="-1448461" y="4086201"/>
            <a:ext cx="2744275" cy="2727763"/>
            <a:chOff x="5985575" y="4420825"/>
            <a:chExt cx="2744275" cy="2727763"/>
          </a:xfrm>
        </p:grpSpPr>
        <p:sp>
          <p:nvSpPr>
            <p:cNvPr id="602" name="Google Shape;602;p15"/>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603" name="Google Shape;603;p15"/>
            <p:cNvGrpSpPr/>
            <p:nvPr/>
          </p:nvGrpSpPr>
          <p:grpSpPr>
            <a:xfrm flipH="1" rot="5400000">
              <a:off x="5986247" y="4572099"/>
              <a:ext cx="2575817" cy="2577160"/>
              <a:chOff x="1550275" y="1493275"/>
              <a:chExt cx="1582100" cy="1582925"/>
            </a:xfrm>
          </p:grpSpPr>
          <p:sp>
            <p:nvSpPr>
              <p:cNvPr id="604" name="Google Shape;604;p15"/>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05" name="Google Shape;605;p15"/>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06" name="Google Shape;606;p15"/>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07" name="Google Shape;607;p15"/>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08" name="Google Shape;608;p15"/>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09" name="Google Shape;609;p15"/>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10" name="Google Shape;610;p15"/>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11" name="Google Shape;611;p15"/>
              <p:cNvSpPr/>
              <p:nvPr/>
            </p:nvSpPr>
            <p:spPr>
              <a:xfrm>
                <a:off x="1861553" y="1767253"/>
                <a:ext cx="1080578" cy="1082004"/>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12" name="Google Shape;612;p15"/>
              <p:cNvSpPr/>
              <p:nvPr/>
            </p:nvSpPr>
            <p:spPr>
              <a:xfrm>
                <a:off x="1898130" y="1863198"/>
                <a:ext cx="1114002" cy="1086690"/>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13" name="Google Shape;613;p15"/>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14" name="Google Shape;614;p15"/>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15" name="Google Shape;615;p15"/>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16" name="Google Shape;616;p15"/>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17" name="Google Shape;617;p15"/>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618" name="Google Shape;618;p15"/>
          <p:cNvGrpSpPr/>
          <p:nvPr/>
        </p:nvGrpSpPr>
        <p:grpSpPr>
          <a:xfrm flipH="1" rot="5400000">
            <a:off x="8033689" y="4071318"/>
            <a:ext cx="2744275" cy="2727763"/>
            <a:chOff x="5985575" y="4420825"/>
            <a:chExt cx="2744275" cy="2727763"/>
          </a:xfrm>
        </p:grpSpPr>
        <p:sp>
          <p:nvSpPr>
            <p:cNvPr id="619" name="Google Shape;619;p15"/>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620" name="Google Shape;620;p15"/>
            <p:cNvGrpSpPr/>
            <p:nvPr/>
          </p:nvGrpSpPr>
          <p:grpSpPr>
            <a:xfrm flipH="1" rot="5400000">
              <a:off x="5986247" y="4572099"/>
              <a:ext cx="2575817" cy="2577160"/>
              <a:chOff x="1550275" y="1493275"/>
              <a:chExt cx="1582100" cy="1582925"/>
            </a:xfrm>
          </p:grpSpPr>
          <p:sp>
            <p:nvSpPr>
              <p:cNvPr id="621" name="Google Shape;621;p15"/>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22" name="Google Shape;622;p15"/>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23" name="Google Shape;623;p15"/>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24" name="Google Shape;624;p15"/>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25" name="Google Shape;625;p15"/>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26" name="Google Shape;626;p15"/>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27" name="Google Shape;627;p15"/>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28" name="Google Shape;628;p15"/>
              <p:cNvSpPr/>
              <p:nvPr/>
            </p:nvSpPr>
            <p:spPr>
              <a:xfrm>
                <a:off x="1861553" y="1767253"/>
                <a:ext cx="1080578" cy="1082004"/>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29" name="Google Shape;629;p15"/>
              <p:cNvSpPr/>
              <p:nvPr/>
            </p:nvSpPr>
            <p:spPr>
              <a:xfrm>
                <a:off x="1898130" y="1863198"/>
                <a:ext cx="1114002" cy="1086690"/>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30" name="Google Shape;630;p15"/>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31" name="Google Shape;631;p15"/>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32" name="Google Shape;632;p15"/>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33" name="Google Shape;633;p15"/>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34" name="Google Shape;634;p15"/>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635" name="Google Shape;635;p15"/>
          <p:cNvGrpSpPr/>
          <p:nvPr/>
        </p:nvGrpSpPr>
        <p:grpSpPr>
          <a:xfrm rot="10800000">
            <a:off x="3706711" y="-2251481"/>
            <a:ext cx="2577160" cy="2638569"/>
            <a:chOff x="-1115775" y="4467744"/>
            <a:chExt cx="2577160" cy="2638569"/>
          </a:xfrm>
        </p:grpSpPr>
        <p:sp>
          <p:nvSpPr>
            <p:cNvPr id="636" name="Google Shape;636;p15"/>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637" name="Google Shape;637;p15"/>
            <p:cNvGrpSpPr/>
            <p:nvPr/>
          </p:nvGrpSpPr>
          <p:grpSpPr>
            <a:xfrm flipH="1" rot="5400000">
              <a:off x="-1115103" y="4529824"/>
              <a:ext cx="2575817" cy="2577160"/>
              <a:chOff x="1550275" y="1493275"/>
              <a:chExt cx="1582100" cy="1582925"/>
            </a:xfrm>
          </p:grpSpPr>
          <p:sp>
            <p:nvSpPr>
              <p:cNvPr id="638" name="Google Shape;638;p15"/>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39" name="Google Shape;639;p15"/>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40" name="Google Shape;640;p15"/>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41" name="Google Shape;641;p15"/>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42" name="Google Shape;642;p15"/>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43" name="Google Shape;643;p15"/>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44" name="Google Shape;644;p15"/>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45" name="Google Shape;645;p15"/>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46" name="Google Shape;646;p15"/>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47" name="Google Shape;647;p15"/>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48" name="Google Shape;648;p15"/>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49" name="Google Shape;649;p15"/>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50" name="Google Shape;650;p15"/>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51" name="Google Shape;651;p15"/>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
    <p:spTree>
      <p:nvGrpSpPr>
        <p:cNvPr id="652" name="Shape 652"/>
        <p:cNvGrpSpPr/>
        <p:nvPr/>
      </p:nvGrpSpPr>
      <p:grpSpPr>
        <a:xfrm>
          <a:off x="0" y="0"/>
          <a:ext cx="0" cy="0"/>
          <a:chOff x="0" y="0"/>
          <a:chExt cx="0" cy="0"/>
        </a:xfrm>
      </p:grpSpPr>
      <p:sp>
        <p:nvSpPr>
          <p:cNvPr id="653" name="Google Shape;653;p16"/>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a:spcBef>
                <a:spcPts val="0"/>
              </a:spcBef>
              <a:spcAft>
                <a:spcPts val="0"/>
              </a:spcAft>
              <a:buSzPts val="3200"/>
              <a:buFont typeface="Manrope"/>
              <a:buNone/>
              <a:defRPr>
                <a:latin typeface="Manrope"/>
                <a:ea typeface="Manrope"/>
                <a:cs typeface="Manrope"/>
                <a:sym typeface="Manrope"/>
              </a:defRPr>
            </a:lvl1pPr>
            <a:lvl2pPr lvl="1">
              <a:spcBef>
                <a:spcPts val="0"/>
              </a:spcBef>
              <a:spcAft>
                <a:spcPts val="0"/>
              </a:spcAft>
              <a:buSzPts val="3200"/>
              <a:buFont typeface="Manrope"/>
              <a:buNone/>
              <a:defRPr>
                <a:latin typeface="Manrope"/>
                <a:ea typeface="Manrope"/>
                <a:cs typeface="Manrope"/>
                <a:sym typeface="Manrope"/>
              </a:defRPr>
            </a:lvl2pPr>
            <a:lvl3pPr lvl="2">
              <a:spcBef>
                <a:spcPts val="0"/>
              </a:spcBef>
              <a:spcAft>
                <a:spcPts val="0"/>
              </a:spcAft>
              <a:buSzPts val="3200"/>
              <a:buFont typeface="Manrope"/>
              <a:buNone/>
              <a:defRPr>
                <a:latin typeface="Manrope"/>
                <a:ea typeface="Manrope"/>
                <a:cs typeface="Manrope"/>
                <a:sym typeface="Manrope"/>
              </a:defRPr>
            </a:lvl3pPr>
            <a:lvl4pPr lvl="3">
              <a:spcBef>
                <a:spcPts val="0"/>
              </a:spcBef>
              <a:spcAft>
                <a:spcPts val="0"/>
              </a:spcAft>
              <a:buSzPts val="3200"/>
              <a:buFont typeface="Manrope"/>
              <a:buNone/>
              <a:defRPr>
                <a:latin typeface="Manrope"/>
                <a:ea typeface="Manrope"/>
                <a:cs typeface="Manrope"/>
                <a:sym typeface="Manrope"/>
              </a:defRPr>
            </a:lvl4pPr>
            <a:lvl5pPr lvl="4">
              <a:spcBef>
                <a:spcPts val="0"/>
              </a:spcBef>
              <a:spcAft>
                <a:spcPts val="0"/>
              </a:spcAft>
              <a:buSzPts val="3200"/>
              <a:buFont typeface="Manrope"/>
              <a:buNone/>
              <a:defRPr>
                <a:latin typeface="Manrope"/>
                <a:ea typeface="Manrope"/>
                <a:cs typeface="Manrope"/>
                <a:sym typeface="Manrope"/>
              </a:defRPr>
            </a:lvl5pPr>
            <a:lvl6pPr lvl="5">
              <a:spcBef>
                <a:spcPts val="0"/>
              </a:spcBef>
              <a:spcAft>
                <a:spcPts val="0"/>
              </a:spcAft>
              <a:buSzPts val="3200"/>
              <a:buFont typeface="Manrope"/>
              <a:buNone/>
              <a:defRPr>
                <a:latin typeface="Manrope"/>
                <a:ea typeface="Manrope"/>
                <a:cs typeface="Manrope"/>
                <a:sym typeface="Manrope"/>
              </a:defRPr>
            </a:lvl6pPr>
            <a:lvl7pPr lvl="6">
              <a:spcBef>
                <a:spcPts val="0"/>
              </a:spcBef>
              <a:spcAft>
                <a:spcPts val="0"/>
              </a:spcAft>
              <a:buSzPts val="3200"/>
              <a:buFont typeface="Manrope"/>
              <a:buNone/>
              <a:defRPr>
                <a:latin typeface="Manrope"/>
                <a:ea typeface="Manrope"/>
                <a:cs typeface="Manrope"/>
                <a:sym typeface="Manrope"/>
              </a:defRPr>
            </a:lvl7pPr>
            <a:lvl8pPr lvl="7">
              <a:spcBef>
                <a:spcPts val="0"/>
              </a:spcBef>
              <a:spcAft>
                <a:spcPts val="0"/>
              </a:spcAft>
              <a:buSzPts val="3200"/>
              <a:buFont typeface="Manrope"/>
              <a:buNone/>
              <a:defRPr>
                <a:latin typeface="Manrope"/>
                <a:ea typeface="Manrope"/>
                <a:cs typeface="Manrope"/>
                <a:sym typeface="Manrope"/>
              </a:defRPr>
            </a:lvl8pPr>
            <a:lvl9pPr lvl="8">
              <a:spcBef>
                <a:spcPts val="0"/>
              </a:spcBef>
              <a:spcAft>
                <a:spcPts val="0"/>
              </a:spcAft>
              <a:buSzPts val="3200"/>
              <a:buFont typeface="Manrope"/>
              <a:buNone/>
              <a:defRPr>
                <a:latin typeface="Manrope"/>
                <a:ea typeface="Manrope"/>
                <a:cs typeface="Manrope"/>
                <a:sym typeface="Manrope"/>
              </a:defRPr>
            </a:lvl9pPr>
          </a:lstStyle>
          <a:p/>
        </p:txBody>
      </p:sp>
      <p:sp>
        <p:nvSpPr>
          <p:cNvPr id="654" name="Google Shape;654;p16"/>
          <p:cNvSpPr txBox="1"/>
          <p:nvPr>
            <p:ph idx="1" type="subTitle"/>
          </p:nvPr>
        </p:nvSpPr>
        <p:spPr>
          <a:xfrm>
            <a:off x="792850" y="3218025"/>
            <a:ext cx="2241000" cy="7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5" name="Google Shape;655;p16"/>
          <p:cNvSpPr txBox="1"/>
          <p:nvPr>
            <p:ph hasCustomPrompt="1" idx="2" type="title"/>
          </p:nvPr>
        </p:nvSpPr>
        <p:spPr>
          <a:xfrm>
            <a:off x="792850" y="1754925"/>
            <a:ext cx="2241000" cy="92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8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56" name="Google Shape;656;p16"/>
          <p:cNvSpPr txBox="1"/>
          <p:nvPr>
            <p:ph idx="3" type="subTitle"/>
          </p:nvPr>
        </p:nvSpPr>
        <p:spPr>
          <a:xfrm>
            <a:off x="792850" y="2748962"/>
            <a:ext cx="22410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657" name="Google Shape;657;p16"/>
          <p:cNvSpPr txBox="1"/>
          <p:nvPr>
            <p:ph idx="4" type="subTitle"/>
          </p:nvPr>
        </p:nvSpPr>
        <p:spPr>
          <a:xfrm>
            <a:off x="6110125" y="3218025"/>
            <a:ext cx="2241000" cy="7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8" name="Google Shape;658;p16"/>
          <p:cNvSpPr txBox="1"/>
          <p:nvPr>
            <p:ph hasCustomPrompt="1" idx="5" type="title"/>
          </p:nvPr>
        </p:nvSpPr>
        <p:spPr>
          <a:xfrm>
            <a:off x="6110125" y="1754925"/>
            <a:ext cx="2241000" cy="92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8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59" name="Google Shape;659;p16"/>
          <p:cNvSpPr txBox="1"/>
          <p:nvPr>
            <p:ph idx="6" type="subTitle"/>
          </p:nvPr>
        </p:nvSpPr>
        <p:spPr>
          <a:xfrm>
            <a:off x="6110125" y="2748962"/>
            <a:ext cx="22410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660" name="Google Shape;660;p16"/>
          <p:cNvSpPr txBox="1"/>
          <p:nvPr>
            <p:ph idx="7" type="subTitle"/>
          </p:nvPr>
        </p:nvSpPr>
        <p:spPr>
          <a:xfrm>
            <a:off x="3451500" y="3218025"/>
            <a:ext cx="2241000" cy="7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61" name="Google Shape;661;p16"/>
          <p:cNvSpPr txBox="1"/>
          <p:nvPr>
            <p:ph hasCustomPrompt="1" idx="8" type="title"/>
          </p:nvPr>
        </p:nvSpPr>
        <p:spPr>
          <a:xfrm>
            <a:off x="3451500" y="1754925"/>
            <a:ext cx="2241000" cy="92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8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62" name="Google Shape;662;p16"/>
          <p:cNvSpPr txBox="1"/>
          <p:nvPr>
            <p:ph idx="9" type="subTitle"/>
          </p:nvPr>
        </p:nvSpPr>
        <p:spPr>
          <a:xfrm>
            <a:off x="3451500" y="2748962"/>
            <a:ext cx="22410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grpSp>
        <p:nvGrpSpPr>
          <p:cNvPr id="663" name="Google Shape;663;p16"/>
          <p:cNvGrpSpPr/>
          <p:nvPr/>
        </p:nvGrpSpPr>
        <p:grpSpPr>
          <a:xfrm flipH="1" rot="10800000">
            <a:off x="-1512361" y="-1940324"/>
            <a:ext cx="2744275" cy="2727763"/>
            <a:chOff x="5985575" y="4420825"/>
            <a:chExt cx="2744275" cy="2727763"/>
          </a:xfrm>
        </p:grpSpPr>
        <p:sp>
          <p:nvSpPr>
            <p:cNvPr id="664" name="Google Shape;664;p16"/>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665" name="Google Shape;665;p16"/>
            <p:cNvGrpSpPr/>
            <p:nvPr/>
          </p:nvGrpSpPr>
          <p:grpSpPr>
            <a:xfrm flipH="1" rot="5400000">
              <a:off x="5986247" y="4572099"/>
              <a:ext cx="2575817" cy="2577160"/>
              <a:chOff x="1550275" y="1493275"/>
              <a:chExt cx="1582100" cy="1582925"/>
            </a:xfrm>
          </p:grpSpPr>
          <p:sp>
            <p:nvSpPr>
              <p:cNvPr id="666" name="Google Shape;666;p16"/>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67" name="Google Shape;667;p16"/>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68" name="Google Shape;668;p16"/>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69" name="Google Shape;669;p16"/>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70" name="Google Shape;670;p16"/>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71" name="Google Shape;671;p16"/>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72" name="Google Shape;672;p16"/>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73" name="Google Shape;673;p16"/>
              <p:cNvSpPr/>
              <p:nvPr/>
            </p:nvSpPr>
            <p:spPr>
              <a:xfrm>
                <a:off x="1861553" y="1767253"/>
                <a:ext cx="1080578" cy="1082004"/>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74" name="Google Shape;674;p16"/>
              <p:cNvSpPr/>
              <p:nvPr/>
            </p:nvSpPr>
            <p:spPr>
              <a:xfrm>
                <a:off x="1898130" y="1863198"/>
                <a:ext cx="1114002" cy="1086690"/>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75" name="Google Shape;675;p16"/>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76" name="Google Shape;676;p16"/>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77" name="Google Shape;677;p16"/>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78" name="Google Shape;678;p16"/>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79" name="Google Shape;679;p16"/>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680" name="Google Shape;680;p16"/>
          <p:cNvGrpSpPr/>
          <p:nvPr/>
        </p:nvGrpSpPr>
        <p:grpSpPr>
          <a:xfrm flipH="1">
            <a:off x="7926811" y="4383119"/>
            <a:ext cx="2577160" cy="2638569"/>
            <a:chOff x="-1115775" y="4467744"/>
            <a:chExt cx="2577160" cy="2638569"/>
          </a:xfrm>
        </p:grpSpPr>
        <p:sp>
          <p:nvSpPr>
            <p:cNvPr id="681" name="Google Shape;681;p16"/>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682" name="Google Shape;682;p16"/>
            <p:cNvGrpSpPr/>
            <p:nvPr/>
          </p:nvGrpSpPr>
          <p:grpSpPr>
            <a:xfrm flipH="1" rot="5400000">
              <a:off x="-1115103" y="4529824"/>
              <a:ext cx="2575817" cy="2577160"/>
              <a:chOff x="1550275" y="1493275"/>
              <a:chExt cx="1582100" cy="1582925"/>
            </a:xfrm>
          </p:grpSpPr>
          <p:sp>
            <p:nvSpPr>
              <p:cNvPr id="683" name="Google Shape;683;p16"/>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84" name="Google Shape;684;p16"/>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85" name="Google Shape;685;p16"/>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86" name="Google Shape;686;p16"/>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87" name="Google Shape;687;p16"/>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88" name="Google Shape;688;p16"/>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89" name="Google Shape;689;p16"/>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90" name="Google Shape;690;p16"/>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91" name="Google Shape;691;p16"/>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92" name="Google Shape;692;p16"/>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93" name="Google Shape;693;p16"/>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94" name="Google Shape;694;p16"/>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95" name="Google Shape;695;p16"/>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96" name="Google Shape;696;p16"/>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_1">
    <p:spTree>
      <p:nvGrpSpPr>
        <p:cNvPr id="697" name="Shape 697"/>
        <p:cNvGrpSpPr/>
        <p:nvPr/>
      </p:nvGrpSpPr>
      <p:grpSpPr>
        <a:xfrm>
          <a:off x="0" y="0"/>
          <a:ext cx="0" cy="0"/>
          <a:chOff x="0" y="0"/>
          <a:chExt cx="0" cy="0"/>
        </a:xfrm>
      </p:grpSpPr>
      <p:sp>
        <p:nvSpPr>
          <p:cNvPr id="698" name="Google Shape;698;p17"/>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99" name="Google Shape;699;p17"/>
          <p:cNvSpPr txBox="1"/>
          <p:nvPr>
            <p:ph idx="1" type="subTitle"/>
          </p:nvPr>
        </p:nvSpPr>
        <p:spPr>
          <a:xfrm>
            <a:off x="1563300" y="3256230"/>
            <a:ext cx="2665200" cy="83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700" name="Google Shape;700;p17"/>
          <p:cNvSpPr txBox="1"/>
          <p:nvPr>
            <p:ph hasCustomPrompt="1" idx="2" type="title"/>
          </p:nvPr>
        </p:nvSpPr>
        <p:spPr>
          <a:xfrm>
            <a:off x="1563300" y="1676825"/>
            <a:ext cx="2665200" cy="1108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6000"/>
              <a:buNone/>
              <a:defRPr sz="6000">
                <a:solidFill>
                  <a:schemeClr val="accent1"/>
                </a:solidFill>
              </a:defRPr>
            </a:lvl1pPr>
            <a:lvl2pPr lvl="1" rtl="0" algn="l">
              <a:spcBef>
                <a:spcPts val="0"/>
              </a:spcBef>
              <a:spcAft>
                <a:spcPts val="0"/>
              </a:spcAft>
              <a:buSzPts val="6000"/>
              <a:buNone/>
              <a:defRPr sz="6000"/>
            </a:lvl2pPr>
            <a:lvl3pPr lvl="2" rtl="0" algn="l">
              <a:spcBef>
                <a:spcPts val="0"/>
              </a:spcBef>
              <a:spcAft>
                <a:spcPts val="0"/>
              </a:spcAft>
              <a:buSzPts val="6000"/>
              <a:buNone/>
              <a:defRPr sz="6000"/>
            </a:lvl3pPr>
            <a:lvl4pPr lvl="3" rtl="0" algn="l">
              <a:spcBef>
                <a:spcPts val="0"/>
              </a:spcBef>
              <a:spcAft>
                <a:spcPts val="0"/>
              </a:spcAft>
              <a:buSzPts val="6000"/>
              <a:buNone/>
              <a:defRPr sz="6000"/>
            </a:lvl4pPr>
            <a:lvl5pPr lvl="4" rtl="0" algn="l">
              <a:spcBef>
                <a:spcPts val="0"/>
              </a:spcBef>
              <a:spcAft>
                <a:spcPts val="0"/>
              </a:spcAft>
              <a:buSzPts val="6000"/>
              <a:buNone/>
              <a:defRPr sz="6000"/>
            </a:lvl5pPr>
            <a:lvl6pPr lvl="5" rtl="0" algn="l">
              <a:spcBef>
                <a:spcPts val="0"/>
              </a:spcBef>
              <a:spcAft>
                <a:spcPts val="0"/>
              </a:spcAft>
              <a:buSzPts val="6000"/>
              <a:buNone/>
              <a:defRPr sz="6000"/>
            </a:lvl6pPr>
            <a:lvl7pPr lvl="6" rtl="0" algn="l">
              <a:spcBef>
                <a:spcPts val="0"/>
              </a:spcBef>
              <a:spcAft>
                <a:spcPts val="0"/>
              </a:spcAft>
              <a:buSzPts val="6000"/>
              <a:buNone/>
              <a:defRPr sz="6000"/>
            </a:lvl7pPr>
            <a:lvl8pPr lvl="7" rtl="0" algn="l">
              <a:spcBef>
                <a:spcPts val="0"/>
              </a:spcBef>
              <a:spcAft>
                <a:spcPts val="0"/>
              </a:spcAft>
              <a:buSzPts val="6000"/>
              <a:buNone/>
              <a:defRPr sz="6000"/>
            </a:lvl8pPr>
            <a:lvl9pPr lvl="8" rtl="0" algn="l">
              <a:spcBef>
                <a:spcPts val="0"/>
              </a:spcBef>
              <a:spcAft>
                <a:spcPts val="0"/>
              </a:spcAft>
              <a:buSzPts val="6000"/>
              <a:buNone/>
              <a:defRPr sz="6000"/>
            </a:lvl9pPr>
          </a:lstStyle>
          <a:p>
            <a:r>
              <a:t>xx%</a:t>
            </a:r>
          </a:p>
        </p:txBody>
      </p:sp>
      <p:sp>
        <p:nvSpPr>
          <p:cNvPr id="701" name="Google Shape;701;p17"/>
          <p:cNvSpPr txBox="1"/>
          <p:nvPr>
            <p:ph idx="3" type="subTitle"/>
          </p:nvPr>
        </p:nvSpPr>
        <p:spPr>
          <a:xfrm>
            <a:off x="1563300" y="2787168"/>
            <a:ext cx="26652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702" name="Google Shape;702;p17"/>
          <p:cNvSpPr txBox="1"/>
          <p:nvPr>
            <p:ph idx="4" type="subTitle"/>
          </p:nvPr>
        </p:nvSpPr>
        <p:spPr>
          <a:xfrm>
            <a:off x="5522075" y="3256230"/>
            <a:ext cx="2665200" cy="83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703" name="Google Shape;703;p17"/>
          <p:cNvSpPr txBox="1"/>
          <p:nvPr>
            <p:ph hasCustomPrompt="1" idx="5" type="title"/>
          </p:nvPr>
        </p:nvSpPr>
        <p:spPr>
          <a:xfrm>
            <a:off x="5522075" y="1676825"/>
            <a:ext cx="2665200" cy="1108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6000"/>
              <a:buNone/>
              <a:defRPr sz="6000">
                <a:solidFill>
                  <a:schemeClr val="lt2"/>
                </a:solidFill>
              </a:defRPr>
            </a:lvl1pPr>
            <a:lvl2pPr lvl="1" rtl="0" algn="l">
              <a:spcBef>
                <a:spcPts val="0"/>
              </a:spcBef>
              <a:spcAft>
                <a:spcPts val="0"/>
              </a:spcAft>
              <a:buSzPts val="6000"/>
              <a:buNone/>
              <a:defRPr sz="6000"/>
            </a:lvl2pPr>
            <a:lvl3pPr lvl="2" rtl="0" algn="l">
              <a:spcBef>
                <a:spcPts val="0"/>
              </a:spcBef>
              <a:spcAft>
                <a:spcPts val="0"/>
              </a:spcAft>
              <a:buSzPts val="6000"/>
              <a:buNone/>
              <a:defRPr sz="6000"/>
            </a:lvl3pPr>
            <a:lvl4pPr lvl="3" rtl="0" algn="l">
              <a:spcBef>
                <a:spcPts val="0"/>
              </a:spcBef>
              <a:spcAft>
                <a:spcPts val="0"/>
              </a:spcAft>
              <a:buSzPts val="6000"/>
              <a:buNone/>
              <a:defRPr sz="6000"/>
            </a:lvl4pPr>
            <a:lvl5pPr lvl="4" rtl="0" algn="l">
              <a:spcBef>
                <a:spcPts val="0"/>
              </a:spcBef>
              <a:spcAft>
                <a:spcPts val="0"/>
              </a:spcAft>
              <a:buSzPts val="6000"/>
              <a:buNone/>
              <a:defRPr sz="6000"/>
            </a:lvl5pPr>
            <a:lvl6pPr lvl="5" rtl="0" algn="l">
              <a:spcBef>
                <a:spcPts val="0"/>
              </a:spcBef>
              <a:spcAft>
                <a:spcPts val="0"/>
              </a:spcAft>
              <a:buSzPts val="6000"/>
              <a:buNone/>
              <a:defRPr sz="6000"/>
            </a:lvl6pPr>
            <a:lvl7pPr lvl="6" rtl="0" algn="l">
              <a:spcBef>
                <a:spcPts val="0"/>
              </a:spcBef>
              <a:spcAft>
                <a:spcPts val="0"/>
              </a:spcAft>
              <a:buSzPts val="6000"/>
              <a:buNone/>
              <a:defRPr sz="6000"/>
            </a:lvl7pPr>
            <a:lvl8pPr lvl="7" rtl="0" algn="l">
              <a:spcBef>
                <a:spcPts val="0"/>
              </a:spcBef>
              <a:spcAft>
                <a:spcPts val="0"/>
              </a:spcAft>
              <a:buSzPts val="6000"/>
              <a:buNone/>
              <a:defRPr sz="6000"/>
            </a:lvl8pPr>
            <a:lvl9pPr lvl="8" rtl="0" algn="l">
              <a:spcBef>
                <a:spcPts val="0"/>
              </a:spcBef>
              <a:spcAft>
                <a:spcPts val="0"/>
              </a:spcAft>
              <a:buSzPts val="6000"/>
              <a:buNone/>
              <a:defRPr sz="6000"/>
            </a:lvl9pPr>
          </a:lstStyle>
          <a:p>
            <a:r>
              <a:t>xx%</a:t>
            </a:r>
          </a:p>
        </p:txBody>
      </p:sp>
      <p:sp>
        <p:nvSpPr>
          <p:cNvPr id="704" name="Google Shape;704;p17"/>
          <p:cNvSpPr txBox="1"/>
          <p:nvPr>
            <p:ph idx="6" type="subTitle"/>
          </p:nvPr>
        </p:nvSpPr>
        <p:spPr>
          <a:xfrm>
            <a:off x="5522075" y="2787168"/>
            <a:ext cx="26652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grpSp>
        <p:nvGrpSpPr>
          <p:cNvPr id="705" name="Google Shape;705;p17"/>
          <p:cNvGrpSpPr/>
          <p:nvPr/>
        </p:nvGrpSpPr>
        <p:grpSpPr>
          <a:xfrm>
            <a:off x="8329382" y="-1797275"/>
            <a:ext cx="2750618" cy="2741916"/>
            <a:chOff x="2724182" y="-1866850"/>
            <a:chExt cx="2750618" cy="2741916"/>
          </a:xfrm>
        </p:grpSpPr>
        <p:sp>
          <p:nvSpPr>
            <p:cNvPr id="706" name="Google Shape;706;p17"/>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707" name="Google Shape;707;p17"/>
            <p:cNvGrpSpPr/>
            <p:nvPr/>
          </p:nvGrpSpPr>
          <p:grpSpPr>
            <a:xfrm flipH="1" rot="-5400000">
              <a:off x="2724854" y="-1701422"/>
              <a:ext cx="2575817" cy="2577160"/>
              <a:chOff x="1550275" y="1493275"/>
              <a:chExt cx="1582100" cy="1582925"/>
            </a:xfrm>
          </p:grpSpPr>
          <p:sp>
            <p:nvSpPr>
              <p:cNvPr id="708" name="Google Shape;708;p17"/>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09" name="Google Shape;709;p17"/>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10" name="Google Shape;710;p17"/>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11" name="Google Shape;711;p17"/>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12" name="Google Shape;712;p17"/>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13" name="Google Shape;713;p17"/>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14" name="Google Shape;714;p17"/>
              <p:cNvSpPr/>
              <p:nvPr/>
            </p:nvSpPr>
            <p:spPr>
              <a:xfrm>
                <a:off x="1738593" y="1684322"/>
                <a:ext cx="1119733" cy="111916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15" name="Google Shape;715;p17"/>
              <p:cNvSpPr/>
              <p:nvPr/>
            </p:nvSpPr>
            <p:spPr>
              <a:xfrm>
                <a:off x="1793442" y="1767256"/>
                <a:ext cx="1148861" cy="1155187"/>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16" name="Google Shape;716;p17"/>
              <p:cNvSpPr/>
              <p:nvPr/>
            </p:nvSpPr>
            <p:spPr>
              <a:xfrm>
                <a:off x="1903138" y="1863197"/>
                <a:ext cx="1108951" cy="1114002"/>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17" name="Google Shape;717;p17"/>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18" name="Google Shape;718;p17"/>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19" name="Google Shape;719;p17"/>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20" name="Google Shape;720;p17"/>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21" name="Google Shape;721;p17"/>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722" name="Google Shape;722;p17"/>
          <p:cNvGrpSpPr/>
          <p:nvPr/>
        </p:nvGrpSpPr>
        <p:grpSpPr>
          <a:xfrm flipH="1" rot="5400000">
            <a:off x="-1534486" y="4335726"/>
            <a:ext cx="2744275" cy="2727763"/>
            <a:chOff x="5985575" y="4420825"/>
            <a:chExt cx="2744275" cy="2727763"/>
          </a:xfrm>
        </p:grpSpPr>
        <p:sp>
          <p:nvSpPr>
            <p:cNvPr id="723" name="Google Shape;723;p17"/>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724" name="Google Shape;724;p17"/>
            <p:cNvGrpSpPr/>
            <p:nvPr/>
          </p:nvGrpSpPr>
          <p:grpSpPr>
            <a:xfrm flipH="1" rot="5400000">
              <a:off x="5986247" y="4572099"/>
              <a:ext cx="2575817" cy="2577160"/>
              <a:chOff x="1550275" y="1493275"/>
              <a:chExt cx="1582100" cy="1582925"/>
            </a:xfrm>
          </p:grpSpPr>
          <p:sp>
            <p:nvSpPr>
              <p:cNvPr id="725" name="Google Shape;725;p17"/>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26" name="Google Shape;726;p17"/>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27" name="Google Shape;727;p17"/>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28" name="Google Shape;728;p17"/>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29" name="Google Shape;729;p17"/>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30" name="Google Shape;730;p17"/>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31" name="Google Shape;731;p17"/>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32" name="Google Shape;732;p17"/>
              <p:cNvSpPr/>
              <p:nvPr/>
            </p:nvSpPr>
            <p:spPr>
              <a:xfrm>
                <a:off x="1861553" y="1767253"/>
                <a:ext cx="1080578" cy="1082004"/>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33" name="Google Shape;733;p17"/>
              <p:cNvSpPr/>
              <p:nvPr/>
            </p:nvSpPr>
            <p:spPr>
              <a:xfrm>
                <a:off x="1898130" y="1863198"/>
                <a:ext cx="1114002" cy="1086690"/>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34" name="Google Shape;734;p17"/>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35" name="Google Shape;735;p17"/>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36" name="Google Shape;736;p17"/>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37" name="Google Shape;737;p17"/>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38" name="Google Shape;738;p17"/>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2_1_2">
    <p:spTree>
      <p:nvGrpSpPr>
        <p:cNvPr id="739" name="Shape 739"/>
        <p:cNvGrpSpPr/>
        <p:nvPr/>
      </p:nvGrpSpPr>
      <p:grpSpPr>
        <a:xfrm>
          <a:off x="0" y="0"/>
          <a:ext cx="0" cy="0"/>
          <a:chOff x="0" y="0"/>
          <a:chExt cx="0" cy="0"/>
        </a:xfrm>
      </p:grpSpPr>
      <p:sp>
        <p:nvSpPr>
          <p:cNvPr id="740" name="Google Shape;740;p18"/>
          <p:cNvSpPr txBox="1"/>
          <p:nvPr>
            <p:ph idx="1" type="subTitle"/>
          </p:nvPr>
        </p:nvSpPr>
        <p:spPr>
          <a:xfrm>
            <a:off x="4046963" y="1316525"/>
            <a:ext cx="4242300" cy="40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741" name="Google Shape;741;p18"/>
          <p:cNvSpPr txBox="1"/>
          <p:nvPr>
            <p:ph hasCustomPrompt="1" type="title"/>
          </p:nvPr>
        </p:nvSpPr>
        <p:spPr>
          <a:xfrm>
            <a:off x="4046963" y="514200"/>
            <a:ext cx="4242300" cy="9234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48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742" name="Google Shape;742;p18"/>
          <p:cNvSpPr txBox="1"/>
          <p:nvPr>
            <p:ph idx="2" type="subTitle"/>
          </p:nvPr>
        </p:nvSpPr>
        <p:spPr>
          <a:xfrm>
            <a:off x="4046963" y="4126275"/>
            <a:ext cx="4242300" cy="40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743" name="Google Shape;743;p18"/>
          <p:cNvSpPr txBox="1"/>
          <p:nvPr>
            <p:ph hasCustomPrompt="1" idx="3" type="title"/>
          </p:nvPr>
        </p:nvSpPr>
        <p:spPr>
          <a:xfrm>
            <a:off x="4046963" y="3323950"/>
            <a:ext cx="4242300" cy="9234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48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744" name="Google Shape;744;p18"/>
          <p:cNvSpPr txBox="1"/>
          <p:nvPr>
            <p:ph idx="4" type="subTitle"/>
          </p:nvPr>
        </p:nvSpPr>
        <p:spPr>
          <a:xfrm>
            <a:off x="4046963" y="2721400"/>
            <a:ext cx="4242300" cy="40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745" name="Google Shape;745;p18"/>
          <p:cNvSpPr txBox="1"/>
          <p:nvPr>
            <p:ph hasCustomPrompt="1" idx="5" type="title"/>
          </p:nvPr>
        </p:nvSpPr>
        <p:spPr>
          <a:xfrm>
            <a:off x="4046963" y="1919075"/>
            <a:ext cx="4242300" cy="9234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4800">
                <a:solidFill>
                  <a:schemeClr val="lt2"/>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grpSp>
        <p:nvGrpSpPr>
          <p:cNvPr id="746" name="Google Shape;746;p18"/>
          <p:cNvGrpSpPr/>
          <p:nvPr/>
        </p:nvGrpSpPr>
        <p:grpSpPr>
          <a:xfrm flipH="1" rot="-5400000">
            <a:off x="-1596561" y="4134526"/>
            <a:ext cx="2744275" cy="2727763"/>
            <a:chOff x="5985575" y="4420825"/>
            <a:chExt cx="2744275" cy="2727763"/>
          </a:xfrm>
        </p:grpSpPr>
        <p:sp>
          <p:nvSpPr>
            <p:cNvPr id="747" name="Google Shape;747;p18"/>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748" name="Google Shape;748;p18"/>
            <p:cNvGrpSpPr/>
            <p:nvPr/>
          </p:nvGrpSpPr>
          <p:grpSpPr>
            <a:xfrm flipH="1" rot="5400000">
              <a:off x="5986247" y="4572099"/>
              <a:ext cx="2575817" cy="2577160"/>
              <a:chOff x="1550275" y="1493275"/>
              <a:chExt cx="1582100" cy="1582925"/>
            </a:xfrm>
          </p:grpSpPr>
          <p:sp>
            <p:nvSpPr>
              <p:cNvPr id="749" name="Google Shape;749;p18"/>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50" name="Google Shape;750;p18"/>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51" name="Google Shape;751;p18"/>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52" name="Google Shape;752;p18"/>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53" name="Google Shape;753;p18"/>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54" name="Google Shape;754;p18"/>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55" name="Google Shape;755;p18"/>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56" name="Google Shape;756;p18"/>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57" name="Google Shape;757;p18"/>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58" name="Google Shape;758;p18"/>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59" name="Google Shape;759;p18"/>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60" name="Google Shape;760;p18"/>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61" name="Google Shape;761;p18"/>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62" name="Google Shape;762;p18"/>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763" name="Google Shape;763;p18"/>
          <p:cNvGrpSpPr/>
          <p:nvPr/>
        </p:nvGrpSpPr>
        <p:grpSpPr>
          <a:xfrm flipH="1">
            <a:off x="178072" y="-2112372"/>
            <a:ext cx="2744275" cy="2727763"/>
            <a:chOff x="5985575" y="4420825"/>
            <a:chExt cx="2744275" cy="2727763"/>
          </a:xfrm>
        </p:grpSpPr>
        <p:sp>
          <p:nvSpPr>
            <p:cNvPr id="764" name="Google Shape;764;p18"/>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765" name="Google Shape;765;p18"/>
            <p:cNvGrpSpPr/>
            <p:nvPr/>
          </p:nvGrpSpPr>
          <p:grpSpPr>
            <a:xfrm flipH="1" rot="5400000">
              <a:off x="5986247" y="4572099"/>
              <a:ext cx="2575817" cy="2577160"/>
              <a:chOff x="1550275" y="1493275"/>
              <a:chExt cx="1582100" cy="1582925"/>
            </a:xfrm>
          </p:grpSpPr>
          <p:sp>
            <p:nvSpPr>
              <p:cNvPr id="766" name="Google Shape;766;p18"/>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67" name="Google Shape;767;p18"/>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68" name="Google Shape;768;p18"/>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69" name="Google Shape;769;p18"/>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70" name="Google Shape;770;p18"/>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71" name="Google Shape;771;p18"/>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72" name="Google Shape;772;p18"/>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73" name="Google Shape;773;p18"/>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74" name="Google Shape;774;p18"/>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75" name="Google Shape;775;p18"/>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76" name="Google Shape;776;p18"/>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77" name="Google Shape;777;p18"/>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78" name="Google Shape;778;p18"/>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79" name="Google Shape;779;p18"/>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780" name="Google Shape;780;p18"/>
          <p:cNvGrpSpPr/>
          <p:nvPr/>
        </p:nvGrpSpPr>
        <p:grpSpPr>
          <a:xfrm rot="10800000">
            <a:off x="7555836" y="-1972581"/>
            <a:ext cx="2577160" cy="2638569"/>
            <a:chOff x="-1115775" y="4467744"/>
            <a:chExt cx="2577160" cy="2638569"/>
          </a:xfrm>
        </p:grpSpPr>
        <p:sp>
          <p:nvSpPr>
            <p:cNvPr id="781" name="Google Shape;781;p18"/>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782" name="Google Shape;782;p18"/>
            <p:cNvGrpSpPr/>
            <p:nvPr/>
          </p:nvGrpSpPr>
          <p:grpSpPr>
            <a:xfrm flipH="1" rot="5400000">
              <a:off x="-1115103" y="4529824"/>
              <a:ext cx="2575817" cy="2577160"/>
              <a:chOff x="1550275" y="1493275"/>
              <a:chExt cx="1582100" cy="1582925"/>
            </a:xfrm>
          </p:grpSpPr>
          <p:sp>
            <p:nvSpPr>
              <p:cNvPr id="783" name="Google Shape;783;p18"/>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84" name="Google Shape;784;p18"/>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85" name="Google Shape;785;p18"/>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86" name="Google Shape;786;p18"/>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87" name="Google Shape;787;p18"/>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88" name="Google Shape;788;p18"/>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89" name="Google Shape;789;p18"/>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90" name="Google Shape;790;p18"/>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91" name="Google Shape;791;p18"/>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92" name="Google Shape;792;p18"/>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93" name="Google Shape;793;p18"/>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94" name="Google Shape;794;p18"/>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95" name="Google Shape;795;p18"/>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96" name="Google Shape;796;p18"/>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797" name="Shape 797"/>
        <p:cNvGrpSpPr/>
        <p:nvPr/>
      </p:nvGrpSpPr>
      <p:grpSpPr>
        <a:xfrm>
          <a:off x="0" y="0"/>
          <a:ext cx="0" cy="0"/>
          <a:chOff x="0" y="0"/>
          <a:chExt cx="0" cy="0"/>
        </a:xfrm>
      </p:grpSpPr>
      <p:sp>
        <p:nvSpPr>
          <p:cNvPr id="798" name="Google Shape;798;p19"/>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799" name="Google Shape;799;p19"/>
          <p:cNvGrpSpPr/>
          <p:nvPr/>
        </p:nvGrpSpPr>
        <p:grpSpPr>
          <a:xfrm flipH="1">
            <a:off x="8162268" y="4327483"/>
            <a:ext cx="2744275" cy="2727763"/>
            <a:chOff x="5985575" y="4420825"/>
            <a:chExt cx="2744275" cy="2727763"/>
          </a:xfrm>
        </p:grpSpPr>
        <p:sp>
          <p:nvSpPr>
            <p:cNvPr id="800" name="Google Shape;800;p19"/>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801" name="Google Shape;801;p19"/>
            <p:cNvGrpSpPr/>
            <p:nvPr/>
          </p:nvGrpSpPr>
          <p:grpSpPr>
            <a:xfrm flipH="1" rot="5400000">
              <a:off x="5986247" y="4572099"/>
              <a:ext cx="2575817" cy="2577160"/>
              <a:chOff x="1550275" y="1493275"/>
              <a:chExt cx="1582100" cy="1582925"/>
            </a:xfrm>
          </p:grpSpPr>
          <p:sp>
            <p:nvSpPr>
              <p:cNvPr id="802" name="Google Shape;802;p19"/>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03" name="Google Shape;803;p19"/>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04" name="Google Shape;804;p19"/>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05" name="Google Shape;805;p19"/>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06" name="Google Shape;806;p19"/>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07" name="Google Shape;807;p19"/>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08" name="Google Shape;808;p19"/>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09" name="Google Shape;809;p19"/>
              <p:cNvSpPr/>
              <p:nvPr/>
            </p:nvSpPr>
            <p:spPr>
              <a:xfrm>
                <a:off x="1861553" y="1767253"/>
                <a:ext cx="1080578" cy="1082004"/>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10" name="Google Shape;810;p19"/>
              <p:cNvSpPr/>
              <p:nvPr/>
            </p:nvSpPr>
            <p:spPr>
              <a:xfrm>
                <a:off x="1898130" y="1863198"/>
                <a:ext cx="1114002" cy="1086690"/>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11" name="Google Shape;811;p19"/>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12" name="Google Shape;812;p19"/>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13" name="Google Shape;813;p19"/>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14" name="Google Shape;814;p19"/>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15" name="Google Shape;815;p19"/>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816" name="Google Shape;816;p19"/>
          <p:cNvGrpSpPr/>
          <p:nvPr/>
        </p:nvGrpSpPr>
        <p:grpSpPr>
          <a:xfrm flipH="1">
            <a:off x="-1718107" y="-1806042"/>
            <a:ext cx="2744275" cy="2727763"/>
            <a:chOff x="5985575" y="4420825"/>
            <a:chExt cx="2744275" cy="2727763"/>
          </a:xfrm>
        </p:grpSpPr>
        <p:sp>
          <p:nvSpPr>
            <p:cNvPr id="817" name="Google Shape;817;p19"/>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818" name="Google Shape;818;p19"/>
            <p:cNvGrpSpPr/>
            <p:nvPr/>
          </p:nvGrpSpPr>
          <p:grpSpPr>
            <a:xfrm flipH="1" rot="5400000">
              <a:off x="5986247" y="4572099"/>
              <a:ext cx="2575817" cy="2577160"/>
              <a:chOff x="1550275" y="1493275"/>
              <a:chExt cx="1582100" cy="1582925"/>
            </a:xfrm>
          </p:grpSpPr>
          <p:sp>
            <p:nvSpPr>
              <p:cNvPr id="819" name="Google Shape;819;p19"/>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20" name="Google Shape;820;p19"/>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21" name="Google Shape;821;p19"/>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22" name="Google Shape;822;p19"/>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23" name="Google Shape;823;p19"/>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24" name="Google Shape;824;p19"/>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25" name="Google Shape;825;p19"/>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26" name="Google Shape;826;p19"/>
              <p:cNvSpPr/>
              <p:nvPr/>
            </p:nvSpPr>
            <p:spPr>
              <a:xfrm>
                <a:off x="1787327" y="1767256"/>
                <a:ext cx="1154741" cy="1144949"/>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27" name="Google Shape;827;p19"/>
              <p:cNvSpPr/>
              <p:nvPr/>
            </p:nvSpPr>
            <p:spPr>
              <a:xfrm>
                <a:off x="1898130" y="1863198"/>
                <a:ext cx="1114002" cy="1086690"/>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28" name="Google Shape;828;p19"/>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29" name="Google Shape;829;p19"/>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30" name="Google Shape;830;p19"/>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31" name="Google Shape;831;p19"/>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32" name="Google Shape;832;p19"/>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
    <p:spTree>
      <p:nvGrpSpPr>
        <p:cNvPr id="833" name="Shape 833"/>
        <p:cNvGrpSpPr/>
        <p:nvPr/>
      </p:nvGrpSpPr>
      <p:grpSpPr>
        <a:xfrm>
          <a:off x="0" y="0"/>
          <a:ext cx="0" cy="0"/>
          <a:chOff x="0" y="0"/>
          <a:chExt cx="0" cy="0"/>
        </a:xfrm>
      </p:grpSpPr>
      <p:grpSp>
        <p:nvGrpSpPr>
          <p:cNvPr id="834" name="Google Shape;834;p20"/>
          <p:cNvGrpSpPr/>
          <p:nvPr/>
        </p:nvGrpSpPr>
        <p:grpSpPr>
          <a:xfrm flipH="1">
            <a:off x="7799028" y="4289170"/>
            <a:ext cx="2577160" cy="2638569"/>
            <a:chOff x="-1115775" y="4467744"/>
            <a:chExt cx="2577160" cy="2638569"/>
          </a:xfrm>
        </p:grpSpPr>
        <p:sp>
          <p:nvSpPr>
            <p:cNvPr id="835" name="Google Shape;835;p20"/>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836" name="Google Shape;836;p20"/>
            <p:cNvGrpSpPr/>
            <p:nvPr/>
          </p:nvGrpSpPr>
          <p:grpSpPr>
            <a:xfrm flipH="1" rot="5400000">
              <a:off x="-1115103" y="4529824"/>
              <a:ext cx="2575817" cy="2577160"/>
              <a:chOff x="1550275" y="1493275"/>
              <a:chExt cx="1582100" cy="1582925"/>
            </a:xfrm>
          </p:grpSpPr>
          <p:sp>
            <p:nvSpPr>
              <p:cNvPr id="837" name="Google Shape;837;p20"/>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38" name="Google Shape;838;p20"/>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39" name="Google Shape;839;p20"/>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40" name="Google Shape;840;p20"/>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41" name="Google Shape;841;p20"/>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42" name="Google Shape;842;p20"/>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43" name="Google Shape;843;p20"/>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44" name="Google Shape;844;p20"/>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45" name="Google Shape;845;p20"/>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46" name="Google Shape;846;p20"/>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47" name="Google Shape;847;p20"/>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48" name="Google Shape;848;p20"/>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49" name="Google Shape;849;p20"/>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50" name="Google Shape;850;p20"/>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
        <p:nvSpPr>
          <p:cNvPr id="851" name="Google Shape;851;p20"/>
          <p:cNvSpPr txBox="1"/>
          <p:nvPr>
            <p:ph type="title"/>
          </p:nvPr>
        </p:nvSpPr>
        <p:spPr>
          <a:xfrm>
            <a:off x="4709575" y="1310875"/>
            <a:ext cx="3474000" cy="1293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9200"/>
              <a:buNone/>
              <a:defRPr sz="7200"/>
            </a:lvl1pPr>
            <a:lvl2pPr lvl="1" rtl="0">
              <a:spcBef>
                <a:spcPts val="0"/>
              </a:spcBef>
              <a:spcAft>
                <a:spcPts val="0"/>
              </a:spcAft>
              <a:buSzPts val="9200"/>
              <a:buNone/>
              <a:defRPr sz="9200"/>
            </a:lvl2pPr>
            <a:lvl3pPr lvl="2" rtl="0">
              <a:spcBef>
                <a:spcPts val="0"/>
              </a:spcBef>
              <a:spcAft>
                <a:spcPts val="0"/>
              </a:spcAft>
              <a:buSzPts val="9200"/>
              <a:buNone/>
              <a:defRPr sz="9200"/>
            </a:lvl3pPr>
            <a:lvl4pPr lvl="3" rtl="0">
              <a:spcBef>
                <a:spcPts val="0"/>
              </a:spcBef>
              <a:spcAft>
                <a:spcPts val="0"/>
              </a:spcAft>
              <a:buSzPts val="9200"/>
              <a:buNone/>
              <a:defRPr sz="9200"/>
            </a:lvl4pPr>
            <a:lvl5pPr lvl="4" rtl="0">
              <a:spcBef>
                <a:spcPts val="0"/>
              </a:spcBef>
              <a:spcAft>
                <a:spcPts val="0"/>
              </a:spcAft>
              <a:buSzPts val="9200"/>
              <a:buNone/>
              <a:defRPr sz="9200"/>
            </a:lvl5pPr>
            <a:lvl6pPr lvl="5" rtl="0">
              <a:spcBef>
                <a:spcPts val="0"/>
              </a:spcBef>
              <a:spcAft>
                <a:spcPts val="0"/>
              </a:spcAft>
              <a:buSzPts val="9200"/>
              <a:buNone/>
              <a:defRPr sz="9200"/>
            </a:lvl6pPr>
            <a:lvl7pPr lvl="6" rtl="0">
              <a:spcBef>
                <a:spcPts val="0"/>
              </a:spcBef>
              <a:spcAft>
                <a:spcPts val="0"/>
              </a:spcAft>
              <a:buSzPts val="9200"/>
              <a:buNone/>
              <a:defRPr sz="9200"/>
            </a:lvl7pPr>
            <a:lvl8pPr lvl="7" rtl="0">
              <a:spcBef>
                <a:spcPts val="0"/>
              </a:spcBef>
              <a:spcAft>
                <a:spcPts val="0"/>
              </a:spcAft>
              <a:buSzPts val="9200"/>
              <a:buNone/>
              <a:defRPr sz="9200"/>
            </a:lvl8pPr>
            <a:lvl9pPr lvl="8" rtl="0">
              <a:spcBef>
                <a:spcPts val="0"/>
              </a:spcBef>
              <a:spcAft>
                <a:spcPts val="0"/>
              </a:spcAft>
              <a:buSzPts val="9200"/>
              <a:buNone/>
              <a:defRPr sz="9200"/>
            </a:lvl9pPr>
          </a:lstStyle>
          <a:p/>
        </p:txBody>
      </p:sp>
      <p:sp>
        <p:nvSpPr>
          <p:cNvPr id="852" name="Google Shape;852;p20"/>
          <p:cNvSpPr txBox="1"/>
          <p:nvPr>
            <p:ph idx="1" type="subTitle"/>
          </p:nvPr>
        </p:nvSpPr>
        <p:spPr>
          <a:xfrm>
            <a:off x="4709575" y="2645425"/>
            <a:ext cx="3474000" cy="1038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grpSp>
        <p:nvGrpSpPr>
          <p:cNvPr id="853" name="Google Shape;853;p20"/>
          <p:cNvGrpSpPr/>
          <p:nvPr/>
        </p:nvGrpSpPr>
        <p:grpSpPr>
          <a:xfrm>
            <a:off x="-1309043" y="4264875"/>
            <a:ext cx="2750618" cy="2741916"/>
            <a:chOff x="2724182" y="-1866850"/>
            <a:chExt cx="2750618" cy="2741916"/>
          </a:xfrm>
        </p:grpSpPr>
        <p:sp>
          <p:nvSpPr>
            <p:cNvPr id="854" name="Google Shape;854;p20"/>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855" name="Google Shape;855;p20"/>
            <p:cNvGrpSpPr/>
            <p:nvPr/>
          </p:nvGrpSpPr>
          <p:grpSpPr>
            <a:xfrm flipH="1" rot="-5400000">
              <a:off x="2724854" y="-1701422"/>
              <a:ext cx="2575817" cy="2577160"/>
              <a:chOff x="1550275" y="1493275"/>
              <a:chExt cx="1582100" cy="1582925"/>
            </a:xfrm>
          </p:grpSpPr>
          <p:sp>
            <p:nvSpPr>
              <p:cNvPr id="856" name="Google Shape;856;p20"/>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57" name="Google Shape;857;p20"/>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58" name="Google Shape;858;p20"/>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59" name="Google Shape;859;p20"/>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60" name="Google Shape;860;p20"/>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61" name="Google Shape;861;p20"/>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62" name="Google Shape;862;p20"/>
              <p:cNvSpPr/>
              <p:nvPr/>
            </p:nvSpPr>
            <p:spPr>
              <a:xfrm>
                <a:off x="1735631" y="1684323"/>
                <a:ext cx="1122767" cy="1115752"/>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63" name="Google Shape;863;p20"/>
              <p:cNvSpPr/>
              <p:nvPr/>
            </p:nvSpPr>
            <p:spPr>
              <a:xfrm>
                <a:off x="1781330" y="1767253"/>
                <a:ext cx="1160811" cy="115158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64" name="Google Shape;864;p20"/>
              <p:cNvSpPr/>
              <p:nvPr/>
            </p:nvSpPr>
            <p:spPr>
              <a:xfrm>
                <a:off x="1891023" y="1863197"/>
                <a:ext cx="1121111" cy="1119801"/>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65" name="Google Shape;865;p20"/>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66" name="Google Shape;866;p20"/>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67" name="Google Shape;867;p20"/>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68" name="Google Shape;868;p20"/>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69" name="Google Shape;869;p20"/>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 name="Shape 45"/>
        <p:cNvGrpSpPr/>
        <p:nvPr/>
      </p:nvGrpSpPr>
      <p:grpSpPr>
        <a:xfrm>
          <a:off x="0" y="0"/>
          <a:ext cx="0" cy="0"/>
          <a:chOff x="0" y="0"/>
          <a:chExt cx="0" cy="0"/>
        </a:xfrm>
      </p:grpSpPr>
      <p:sp>
        <p:nvSpPr>
          <p:cNvPr id="46" name="Google Shape;46;p3"/>
          <p:cNvSpPr txBox="1"/>
          <p:nvPr>
            <p:ph type="title"/>
          </p:nvPr>
        </p:nvSpPr>
        <p:spPr>
          <a:xfrm>
            <a:off x="1001225" y="2198225"/>
            <a:ext cx="2974500" cy="1569900"/>
          </a:xfrm>
          <a:prstGeom prst="rect">
            <a:avLst/>
          </a:prstGeom>
        </p:spPr>
        <p:txBody>
          <a:bodyPr anchorCtr="0" anchor="t" bIns="91425" lIns="91425" spcFirstLastPara="1" rIns="91425" wrap="square" tIns="91425">
            <a:noAutofit/>
          </a:bodyPr>
          <a:lstStyle>
            <a:lvl1pPr lvl="0" algn="l">
              <a:spcBef>
                <a:spcPts val="0"/>
              </a:spcBef>
              <a:spcAft>
                <a:spcPts val="0"/>
              </a:spcAft>
              <a:buSzPts val="4500"/>
              <a:buNone/>
              <a:defRPr sz="4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p:txBody>
      </p:sp>
      <p:sp>
        <p:nvSpPr>
          <p:cNvPr id="47" name="Google Shape;47;p3"/>
          <p:cNvSpPr txBox="1"/>
          <p:nvPr>
            <p:ph hasCustomPrompt="1" idx="2" type="title"/>
          </p:nvPr>
        </p:nvSpPr>
        <p:spPr>
          <a:xfrm>
            <a:off x="1001225" y="1131925"/>
            <a:ext cx="1076100" cy="10005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5300"/>
              <a:buNone/>
              <a:defRPr sz="5300"/>
            </a:lvl1pPr>
            <a:lvl2pPr lvl="1" rtl="0" algn="ctr">
              <a:spcBef>
                <a:spcPts val="0"/>
              </a:spcBef>
              <a:spcAft>
                <a:spcPts val="0"/>
              </a:spcAft>
              <a:buSzPts val="5300"/>
              <a:buNone/>
              <a:defRPr sz="5300"/>
            </a:lvl2pPr>
            <a:lvl3pPr lvl="2" rtl="0" algn="ctr">
              <a:spcBef>
                <a:spcPts val="0"/>
              </a:spcBef>
              <a:spcAft>
                <a:spcPts val="0"/>
              </a:spcAft>
              <a:buSzPts val="5300"/>
              <a:buNone/>
              <a:defRPr sz="5300"/>
            </a:lvl3pPr>
            <a:lvl4pPr lvl="3" rtl="0" algn="ctr">
              <a:spcBef>
                <a:spcPts val="0"/>
              </a:spcBef>
              <a:spcAft>
                <a:spcPts val="0"/>
              </a:spcAft>
              <a:buSzPts val="5300"/>
              <a:buNone/>
              <a:defRPr sz="5300"/>
            </a:lvl4pPr>
            <a:lvl5pPr lvl="4" rtl="0" algn="ctr">
              <a:spcBef>
                <a:spcPts val="0"/>
              </a:spcBef>
              <a:spcAft>
                <a:spcPts val="0"/>
              </a:spcAft>
              <a:buSzPts val="5300"/>
              <a:buNone/>
              <a:defRPr sz="5300"/>
            </a:lvl5pPr>
            <a:lvl6pPr lvl="5" rtl="0" algn="ctr">
              <a:spcBef>
                <a:spcPts val="0"/>
              </a:spcBef>
              <a:spcAft>
                <a:spcPts val="0"/>
              </a:spcAft>
              <a:buSzPts val="5300"/>
              <a:buNone/>
              <a:defRPr sz="5300"/>
            </a:lvl6pPr>
            <a:lvl7pPr lvl="6" rtl="0" algn="ctr">
              <a:spcBef>
                <a:spcPts val="0"/>
              </a:spcBef>
              <a:spcAft>
                <a:spcPts val="0"/>
              </a:spcAft>
              <a:buSzPts val="5300"/>
              <a:buNone/>
              <a:defRPr sz="5300"/>
            </a:lvl7pPr>
            <a:lvl8pPr lvl="7" rtl="0" algn="ctr">
              <a:spcBef>
                <a:spcPts val="0"/>
              </a:spcBef>
              <a:spcAft>
                <a:spcPts val="0"/>
              </a:spcAft>
              <a:buSzPts val="5300"/>
              <a:buNone/>
              <a:defRPr sz="5300"/>
            </a:lvl8pPr>
            <a:lvl9pPr lvl="8" rtl="0" algn="ctr">
              <a:spcBef>
                <a:spcPts val="0"/>
              </a:spcBef>
              <a:spcAft>
                <a:spcPts val="0"/>
              </a:spcAft>
              <a:buSzPts val="5300"/>
              <a:buNone/>
              <a:defRPr sz="5300"/>
            </a:lvl9pPr>
          </a:lstStyle>
          <a:p>
            <a:r>
              <a:t>xx%</a:t>
            </a:r>
          </a:p>
        </p:txBody>
      </p:sp>
      <p:grpSp>
        <p:nvGrpSpPr>
          <p:cNvPr id="48" name="Google Shape;48;p3"/>
          <p:cNvGrpSpPr/>
          <p:nvPr/>
        </p:nvGrpSpPr>
        <p:grpSpPr>
          <a:xfrm>
            <a:off x="-1115775" y="4467744"/>
            <a:ext cx="2577160" cy="2638569"/>
            <a:chOff x="-1115775" y="4467744"/>
            <a:chExt cx="2577160" cy="2638569"/>
          </a:xfrm>
        </p:grpSpPr>
        <p:sp>
          <p:nvSpPr>
            <p:cNvPr id="49" name="Google Shape;49;p3"/>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50" name="Google Shape;50;p3"/>
            <p:cNvGrpSpPr/>
            <p:nvPr/>
          </p:nvGrpSpPr>
          <p:grpSpPr>
            <a:xfrm flipH="1" rot="5400000">
              <a:off x="-1115103" y="4529824"/>
              <a:ext cx="2575817" cy="2577160"/>
              <a:chOff x="1550275" y="1493275"/>
              <a:chExt cx="1582100" cy="1582925"/>
            </a:xfrm>
          </p:grpSpPr>
          <p:sp>
            <p:nvSpPr>
              <p:cNvPr id="51" name="Google Shape;51;p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2" name="Google Shape;52;p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3" name="Google Shape;53;p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4" name="Google Shape;54;p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5" name="Google Shape;55;p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6" name="Google Shape;56;p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7" name="Google Shape;57;p3"/>
              <p:cNvSpPr/>
              <p:nvPr/>
            </p:nvSpPr>
            <p:spPr>
              <a:xfrm>
                <a:off x="1719252" y="1684329"/>
                <a:ext cx="1139072" cy="11362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8" name="Google Shape;58;p3"/>
              <p:cNvSpPr/>
              <p:nvPr/>
            </p:nvSpPr>
            <p:spPr>
              <a:xfrm>
                <a:off x="1783238" y="1767251"/>
                <a:ext cx="1158914" cy="1162960"/>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9" name="Google Shape;59;p3"/>
              <p:cNvSpPr/>
              <p:nvPr/>
            </p:nvSpPr>
            <p:spPr>
              <a:xfrm>
                <a:off x="1911210" y="1863204"/>
                <a:ext cx="1100907" cy="1094359"/>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0" name="Google Shape;60;p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1" name="Google Shape;61;p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2" name="Google Shape;62;p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3" name="Google Shape;63;p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4" name="Google Shape;64;p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65" name="Google Shape;65;p3"/>
          <p:cNvGrpSpPr/>
          <p:nvPr/>
        </p:nvGrpSpPr>
        <p:grpSpPr>
          <a:xfrm flipH="1">
            <a:off x="7784993" y="4327483"/>
            <a:ext cx="2744275" cy="2727763"/>
            <a:chOff x="5985575" y="4420825"/>
            <a:chExt cx="2744275" cy="2727763"/>
          </a:xfrm>
        </p:grpSpPr>
        <p:sp>
          <p:nvSpPr>
            <p:cNvPr id="66" name="Google Shape;66;p3"/>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67" name="Google Shape;67;p3"/>
            <p:cNvGrpSpPr/>
            <p:nvPr/>
          </p:nvGrpSpPr>
          <p:grpSpPr>
            <a:xfrm flipH="1" rot="5400000">
              <a:off x="5986247" y="4572099"/>
              <a:ext cx="2575817" cy="2577160"/>
              <a:chOff x="1550275" y="1493275"/>
              <a:chExt cx="1582100" cy="1582925"/>
            </a:xfrm>
          </p:grpSpPr>
          <p:sp>
            <p:nvSpPr>
              <p:cNvPr id="68" name="Google Shape;68;p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69" name="Google Shape;69;p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0" name="Google Shape;70;p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1" name="Google Shape;71;p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2" name="Google Shape;72;p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3" name="Google Shape;73;p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4" name="Google Shape;74;p3"/>
              <p:cNvSpPr/>
              <p:nvPr/>
            </p:nvSpPr>
            <p:spPr>
              <a:xfrm>
                <a:off x="1788430" y="1684323"/>
                <a:ext cx="1070060" cy="1076696"/>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5" name="Google Shape;75;p3"/>
              <p:cNvSpPr/>
              <p:nvPr/>
            </p:nvSpPr>
            <p:spPr>
              <a:xfrm>
                <a:off x="1852417" y="1767253"/>
                <a:ext cx="1089683" cy="1094328"/>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6" name="Google Shape;76;p3"/>
              <p:cNvSpPr/>
              <p:nvPr/>
            </p:nvSpPr>
            <p:spPr>
              <a:xfrm>
                <a:off x="1998677" y="1863197"/>
                <a:ext cx="1013358" cy="1007559"/>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7" name="Google Shape;77;p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8" name="Google Shape;78;p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79" name="Google Shape;79;p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0" name="Google Shape;80;p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1" name="Google Shape;81;p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82" name="Google Shape;82;p3"/>
          <p:cNvGrpSpPr/>
          <p:nvPr/>
        </p:nvGrpSpPr>
        <p:grpSpPr>
          <a:xfrm>
            <a:off x="7875908" y="-2134584"/>
            <a:ext cx="2750618" cy="2741916"/>
            <a:chOff x="2724182" y="-1866850"/>
            <a:chExt cx="2750618" cy="2741916"/>
          </a:xfrm>
        </p:grpSpPr>
        <p:sp>
          <p:nvSpPr>
            <p:cNvPr id="83" name="Google Shape;83;p3"/>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84" name="Google Shape;84;p3"/>
            <p:cNvGrpSpPr/>
            <p:nvPr/>
          </p:nvGrpSpPr>
          <p:grpSpPr>
            <a:xfrm flipH="1" rot="-5400000">
              <a:off x="2724854" y="-1701422"/>
              <a:ext cx="2575817" cy="2577160"/>
              <a:chOff x="1550275" y="1493275"/>
              <a:chExt cx="1582100" cy="1582925"/>
            </a:xfrm>
          </p:grpSpPr>
          <p:sp>
            <p:nvSpPr>
              <p:cNvPr id="85" name="Google Shape;85;p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6" name="Google Shape;86;p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7" name="Google Shape;87;p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8" name="Google Shape;88;p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9" name="Google Shape;89;p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0" name="Google Shape;90;p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1" name="Google Shape;91;p3"/>
              <p:cNvSpPr/>
              <p:nvPr/>
            </p:nvSpPr>
            <p:spPr>
              <a:xfrm>
                <a:off x="1717240" y="1684321"/>
                <a:ext cx="1141347" cy="1151016"/>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2" name="Google Shape;92;p3"/>
              <p:cNvSpPr/>
              <p:nvPr/>
            </p:nvSpPr>
            <p:spPr>
              <a:xfrm>
                <a:off x="1790377" y="1767255"/>
                <a:ext cx="1151707" cy="1177749"/>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3" name="Google Shape;93;p3"/>
              <p:cNvSpPr/>
              <p:nvPr/>
            </p:nvSpPr>
            <p:spPr>
              <a:xfrm>
                <a:off x="1890925" y="1863197"/>
                <a:ext cx="1121111" cy="1136637"/>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4" name="Google Shape;94;p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5" name="Google Shape;95;p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6" name="Google Shape;96;p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7" name="Google Shape;97;p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8" name="Google Shape;98;p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
    <p:spTree>
      <p:nvGrpSpPr>
        <p:cNvPr id="870" name="Shape 870"/>
        <p:cNvGrpSpPr/>
        <p:nvPr/>
      </p:nvGrpSpPr>
      <p:grpSpPr>
        <a:xfrm>
          <a:off x="0" y="0"/>
          <a:ext cx="0" cy="0"/>
          <a:chOff x="0" y="0"/>
          <a:chExt cx="0" cy="0"/>
        </a:xfrm>
      </p:grpSpPr>
      <p:sp>
        <p:nvSpPr>
          <p:cNvPr id="871" name="Google Shape;871;p21"/>
          <p:cNvSpPr txBox="1"/>
          <p:nvPr>
            <p:ph idx="1" type="body"/>
          </p:nvPr>
        </p:nvSpPr>
        <p:spPr>
          <a:xfrm>
            <a:off x="1207300" y="1761941"/>
            <a:ext cx="3763200" cy="2319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FFFFFF"/>
              </a:buClr>
              <a:buSzPts val="1200"/>
              <a:buFont typeface="Red Hat Display"/>
              <a:buChar char="𑁋"/>
              <a:defRPr/>
            </a:lvl1pPr>
            <a:lvl2pPr indent="-304800" lvl="1" marL="914400" rtl="0">
              <a:spcBef>
                <a:spcPts val="1600"/>
              </a:spcBef>
              <a:spcAft>
                <a:spcPts val="0"/>
              </a:spcAft>
              <a:buClr>
                <a:srgbClr val="FFFFFF"/>
              </a:buClr>
              <a:buSzPts val="1200"/>
              <a:buFont typeface="Red Hat Display"/>
              <a:buChar char="○"/>
              <a:defRPr/>
            </a:lvl2pPr>
            <a:lvl3pPr indent="-304800" lvl="2" marL="1371600" rtl="0">
              <a:spcBef>
                <a:spcPts val="1600"/>
              </a:spcBef>
              <a:spcAft>
                <a:spcPts val="0"/>
              </a:spcAft>
              <a:buClr>
                <a:srgbClr val="FFFFFF"/>
              </a:buClr>
              <a:buSzPts val="1200"/>
              <a:buFont typeface="Red Hat Display"/>
              <a:buChar char="■"/>
              <a:defRPr/>
            </a:lvl3pPr>
            <a:lvl4pPr indent="-304800" lvl="3" marL="1828800" rtl="0">
              <a:spcBef>
                <a:spcPts val="1600"/>
              </a:spcBef>
              <a:spcAft>
                <a:spcPts val="0"/>
              </a:spcAft>
              <a:buClr>
                <a:srgbClr val="FFFFFF"/>
              </a:buClr>
              <a:buSzPts val="1200"/>
              <a:buFont typeface="Red Hat Display"/>
              <a:buChar char="●"/>
              <a:defRPr/>
            </a:lvl4pPr>
            <a:lvl5pPr indent="-304800" lvl="4" marL="2286000" rtl="0">
              <a:spcBef>
                <a:spcPts val="1600"/>
              </a:spcBef>
              <a:spcAft>
                <a:spcPts val="0"/>
              </a:spcAft>
              <a:buClr>
                <a:srgbClr val="FFFFFF"/>
              </a:buClr>
              <a:buSzPts val="1200"/>
              <a:buFont typeface="Red Hat Display"/>
              <a:buChar char="○"/>
              <a:defRPr/>
            </a:lvl5pPr>
            <a:lvl6pPr indent="-304800" lvl="5" marL="2743200" rtl="0">
              <a:spcBef>
                <a:spcPts val="1600"/>
              </a:spcBef>
              <a:spcAft>
                <a:spcPts val="0"/>
              </a:spcAft>
              <a:buClr>
                <a:srgbClr val="FFFFFF"/>
              </a:buClr>
              <a:buSzPts val="1200"/>
              <a:buFont typeface="Red Hat Display"/>
              <a:buChar char="■"/>
              <a:defRPr/>
            </a:lvl6pPr>
            <a:lvl7pPr indent="-304800" lvl="6" marL="3200400" rtl="0">
              <a:spcBef>
                <a:spcPts val="1600"/>
              </a:spcBef>
              <a:spcAft>
                <a:spcPts val="0"/>
              </a:spcAft>
              <a:buClr>
                <a:srgbClr val="FFFFFF"/>
              </a:buClr>
              <a:buSzPts val="1200"/>
              <a:buFont typeface="Red Hat Display"/>
              <a:buChar char="●"/>
              <a:defRPr/>
            </a:lvl7pPr>
            <a:lvl8pPr indent="-304800" lvl="7" marL="3657600" rtl="0">
              <a:spcBef>
                <a:spcPts val="1600"/>
              </a:spcBef>
              <a:spcAft>
                <a:spcPts val="0"/>
              </a:spcAft>
              <a:buClr>
                <a:srgbClr val="FFFFFF"/>
              </a:buClr>
              <a:buSzPts val="1200"/>
              <a:buFont typeface="Red Hat Display"/>
              <a:buChar char="○"/>
              <a:defRPr/>
            </a:lvl8pPr>
            <a:lvl9pPr indent="-304800" lvl="8" marL="4114800" rtl="0">
              <a:spcBef>
                <a:spcPts val="1600"/>
              </a:spcBef>
              <a:spcAft>
                <a:spcPts val="1600"/>
              </a:spcAft>
              <a:buClr>
                <a:srgbClr val="FFFFFF"/>
              </a:buClr>
              <a:buSzPts val="1200"/>
              <a:buFont typeface="Red Hat Display"/>
              <a:buChar char="■"/>
              <a:defRPr/>
            </a:lvl9pPr>
          </a:lstStyle>
          <a:p/>
        </p:txBody>
      </p:sp>
      <p:sp>
        <p:nvSpPr>
          <p:cNvPr id="872" name="Google Shape;872;p21"/>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873" name="Google Shape;873;p21"/>
          <p:cNvGrpSpPr/>
          <p:nvPr/>
        </p:nvGrpSpPr>
        <p:grpSpPr>
          <a:xfrm rot="5400000">
            <a:off x="7854984" y="4618264"/>
            <a:ext cx="2750618" cy="2741916"/>
            <a:chOff x="2724182" y="-1866850"/>
            <a:chExt cx="2750618" cy="2741916"/>
          </a:xfrm>
        </p:grpSpPr>
        <p:sp>
          <p:nvSpPr>
            <p:cNvPr id="874" name="Google Shape;874;p21"/>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875" name="Google Shape;875;p21"/>
            <p:cNvGrpSpPr/>
            <p:nvPr/>
          </p:nvGrpSpPr>
          <p:grpSpPr>
            <a:xfrm flipH="1" rot="-5400000">
              <a:off x="2724854" y="-1701422"/>
              <a:ext cx="2575817" cy="2577160"/>
              <a:chOff x="1550275" y="1493275"/>
              <a:chExt cx="1582100" cy="1582925"/>
            </a:xfrm>
          </p:grpSpPr>
          <p:sp>
            <p:nvSpPr>
              <p:cNvPr id="876" name="Google Shape;876;p21"/>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77" name="Google Shape;877;p21"/>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78" name="Google Shape;878;p21"/>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79" name="Google Shape;879;p21"/>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80" name="Google Shape;880;p21"/>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81" name="Google Shape;881;p21"/>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82" name="Google Shape;882;p21"/>
              <p:cNvSpPr/>
              <p:nvPr/>
            </p:nvSpPr>
            <p:spPr>
              <a:xfrm>
                <a:off x="1735631" y="1684323"/>
                <a:ext cx="1122767" cy="1115752"/>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83" name="Google Shape;883;p21"/>
              <p:cNvSpPr/>
              <p:nvPr/>
            </p:nvSpPr>
            <p:spPr>
              <a:xfrm>
                <a:off x="1804016" y="1767249"/>
                <a:ext cx="1138050" cy="1120681"/>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84" name="Google Shape;884;p21"/>
              <p:cNvSpPr/>
              <p:nvPr/>
            </p:nvSpPr>
            <p:spPr>
              <a:xfrm>
                <a:off x="1891023" y="1863197"/>
                <a:ext cx="1121111" cy="1119801"/>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85" name="Google Shape;885;p21"/>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86" name="Google Shape;886;p21"/>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87" name="Google Shape;887;p21"/>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88" name="Google Shape;888;p21"/>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89" name="Google Shape;889;p21"/>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890" name="Google Shape;890;p21"/>
          <p:cNvGrpSpPr/>
          <p:nvPr/>
        </p:nvGrpSpPr>
        <p:grpSpPr>
          <a:xfrm>
            <a:off x="-1281564" y="4306094"/>
            <a:ext cx="2577160" cy="2638569"/>
            <a:chOff x="-1115775" y="4467744"/>
            <a:chExt cx="2577160" cy="2638569"/>
          </a:xfrm>
        </p:grpSpPr>
        <p:sp>
          <p:nvSpPr>
            <p:cNvPr id="891" name="Google Shape;891;p21"/>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892" name="Google Shape;892;p21"/>
            <p:cNvGrpSpPr/>
            <p:nvPr/>
          </p:nvGrpSpPr>
          <p:grpSpPr>
            <a:xfrm flipH="1" rot="5400000">
              <a:off x="-1115103" y="4529824"/>
              <a:ext cx="2575817" cy="2577160"/>
              <a:chOff x="1550275" y="1493275"/>
              <a:chExt cx="1582100" cy="1582925"/>
            </a:xfrm>
          </p:grpSpPr>
          <p:sp>
            <p:nvSpPr>
              <p:cNvPr id="893" name="Google Shape;893;p21"/>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94" name="Google Shape;894;p21"/>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95" name="Google Shape;895;p21"/>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96" name="Google Shape;896;p21"/>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97" name="Google Shape;897;p21"/>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98" name="Google Shape;898;p21"/>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899" name="Google Shape;899;p21"/>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00" name="Google Shape;900;p21"/>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01" name="Google Shape;901;p21"/>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02" name="Google Shape;902;p21"/>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03" name="Google Shape;903;p21"/>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04" name="Google Shape;904;p21"/>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05" name="Google Shape;905;p21"/>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06" name="Google Shape;906;p21"/>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1_1_1_1">
    <p:spTree>
      <p:nvGrpSpPr>
        <p:cNvPr id="907" name="Shape 907"/>
        <p:cNvGrpSpPr/>
        <p:nvPr/>
      </p:nvGrpSpPr>
      <p:grpSpPr>
        <a:xfrm>
          <a:off x="0" y="0"/>
          <a:ext cx="0" cy="0"/>
          <a:chOff x="0" y="0"/>
          <a:chExt cx="0" cy="0"/>
        </a:xfrm>
      </p:grpSpPr>
      <p:sp>
        <p:nvSpPr>
          <p:cNvPr id="908" name="Google Shape;908;p22"/>
          <p:cNvSpPr txBox="1"/>
          <p:nvPr>
            <p:ph type="title"/>
          </p:nvPr>
        </p:nvSpPr>
        <p:spPr>
          <a:xfrm>
            <a:off x="2205300" y="1076200"/>
            <a:ext cx="4733400" cy="7080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09" name="Google Shape;909;p22"/>
          <p:cNvSpPr txBox="1"/>
          <p:nvPr>
            <p:ph idx="1" type="subTitle"/>
          </p:nvPr>
        </p:nvSpPr>
        <p:spPr>
          <a:xfrm>
            <a:off x="2205300" y="1997100"/>
            <a:ext cx="4733400" cy="203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grpSp>
        <p:nvGrpSpPr>
          <p:cNvPr id="910" name="Google Shape;910;p22"/>
          <p:cNvGrpSpPr/>
          <p:nvPr/>
        </p:nvGrpSpPr>
        <p:grpSpPr>
          <a:xfrm flipH="1" rot="5400000">
            <a:off x="-1626925" y="4485076"/>
            <a:ext cx="2744275" cy="2727763"/>
            <a:chOff x="5985575" y="4420825"/>
            <a:chExt cx="2744275" cy="2727763"/>
          </a:xfrm>
        </p:grpSpPr>
        <p:sp>
          <p:nvSpPr>
            <p:cNvPr id="911" name="Google Shape;911;p22"/>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912" name="Google Shape;912;p22"/>
            <p:cNvGrpSpPr/>
            <p:nvPr/>
          </p:nvGrpSpPr>
          <p:grpSpPr>
            <a:xfrm flipH="1" rot="5400000">
              <a:off x="5986247" y="4572099"/>
              <a:ext cx="2575817" cy="2577160"/>
              <a:chOff x="1550275" y="1493275"/>
              <a:chExt cx="1582100" cy="1582925"/>
            </a:xfrm>
          </p:grpSpPr>
          <p:sp>
            <p:nvSpPr>
              <p:cNvPr id="913" name="Google Shape;913;p22"/>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14" name="Google Shape;914;p22"/>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15" name="Google Shape;915;p22"/>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16" name="Google Shape;916;p22"/>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17" name="Google Shape;917;p22"/>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18" name="Google Shape;918;p22"/>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19" name="Google Shape;919;p22"/>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20" name="Google Shape;920;p22"/>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21" name="Google Shape;921;p22"/>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22" name="Google Shape;922;p22"/>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23" name="Google Shape;923;p22"/>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24" name="Google Shape;924;p22"/>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25" name="Google Shape;925;p22"/>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26" name="Google Shape;926;p22"/>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927" name="Google Shape;927;p22"/>
          <p:cNvGrpSpPr/>
          <p:nvPr/>
        </p:nvGrpSpPr>
        <p:grpSpPr>
          <a:xfrm flipH="1" rot="10800000">
            <a:off x="8006688" y="4628776"/>
            <a:ext cx="2744275" cy="2727763"/>
            <a:chOff x="5985575" y="4420825"/>
            <a:chExt cx="2744275" cy="2727763"/>
          </a:xfrm>
        </p:grpSpPr>
        <p:sp>
          <p:nvSpPr>
            <p:cNvPr id="928" name="Google Shape;928;p22"/>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929" name="Google Shape;929;p22"/>
            <p:cNvGrpSpPr/>
            <p:nvPr/>
          </p:nvGrpSpPr>
          <p:grpSpPr>
            <a:xfrm flipH="1" rot="5400000">
              <a:off x="5986247" y="4572099"/>
              <a:ext cx="2575817" cy="2577160"/>
              <a:chOff x="1550275" y="1493275"/>
              <a:chExt cx="1582100" cy="1582925"/>
            </a:xfrm>
          </p:grpSpPr>
          <p:sp>
            <p:nvSpPr>
              <p:cNvPr id="930" name="Google Shape;930;p22"/>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31" name="Google Shape;931;p22"/>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32" name="Google Shape;932;p22"/>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33" name="Google Shape;933;p22"/>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34" name="Google Shape;934;p22"/>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35" name="Google Shape;935;p22"/>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36" name="Google Shape;936;p22"/>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37" name="Google Shape;937;p22"/>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38" name="Google Shape;938;p22"/>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39" name="Google Shape;939;p22"/>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40" name="Google Shape;940;p22"/>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41" name="Google Shape;941;p22"/>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42" name="Google Shape;942;p22"/>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43" name="Google Shape;943;p22"/>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944" name="Google Shape;944;p22"/>
          <p:cNvGrpSpPr/>
          <p:nvPr/>
        </p:nvGrpSpPr>
        <p:grpSpPr>
          <a:xfrm rot="10800000">
            <a:off x="7500411" y="-1866431"/>
            <a:ext cx="2577160" cy="2638569"/>
            <a:chOff x="-1115775" y="4467744"/>
            <a:chExt cx="2577160" cy="2638569"/>
          </a:xfrm>
        </p:grpSpPr>
        <p:sp>
          <p:nvSpPr>
            <p:cNvPr id="945" name="Google Shape;945;p22"/>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946" name="Google Shape;946;p22"/>
            <p:cNvGrpSpPr/>
            <p:nvPr/>
          </p:nvGrpSpPr>
          <p:grpSpPr>
            <a:xfrm flipH="1" rot="5400000">
              <a:off x="-1115103" y="4529824"/>
              <a:ext cx="2575817" cy="2577160"/>
              <a:chOff x="1550275" y="1493275"/>
              <a:chExt cx="1582100" cy="1582925"/>
            </a:xfrm>
          </p:grpSpPr>
          <p:sp>
            <p:nvSpPr>
              <p:cNvPr id="947" name="Google Shape;947;p22"/>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48" name="Google Shape;948;p22"/>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49" name="Google Shape;949;p22"/>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50" name="Google Shape;950;p22"/>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51" name="Google Shape;951;p22"/>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52" name="Google Shape;952;p22"/>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53" name="Google Shape;953;p22"/>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54" name="Google Shape;954;p22"/>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55" name="Google Shape;955;p22"/>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56" name="Google Shape;956;p22"/>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57" name="Google Shape;957;p22"/>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58" name="Google Shape;958;p22"/>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59" name="Google Shape;959;p22"/>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60" name="Google Shape;960;p22"/>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961" name="Google Shape;961;p22"/>
          <p:cNvGrpSpPr/>
          <p:nvPr/>
        </p:nvGrpSpPr>
        <p:grpSpPr>
          <a:xfrm flipH="1" rot="10800000">
            <a:off x="-933564" y="-1866431"/>
            <a:ext cx="2577160" cy="2638569"/>
            <a:chOff x="-1115775" y="4467744"/>
            <a:chExt cx="2577160" cy="2638569"/>
          </a:xfrm>
        </p:grpSpPr>
        <p:sp>
          <p:nvSpPr>
            <p:cNvPr id="962" name="Google Shape;962;p22"/>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963" name="Google Shape;963;p22"/>
            <p:cNvGrpSpPr/>
            <p:nvPr/>
          </p:nvGrpSpPr>
          <p:grpSpPr>
            <a:xfrm flipH="1" rot="5400000">
              <a:off x="-1115103" y="4529824"/>
              <a:ext cx="2575817" cy="2577160"/>
              <a:chOff x="1550275" y="1493275"/>
              <a:chExt cx="1582100" cy="1582925"/>
            </a:xfrm>
          </p:grpSpPr>
          <p:sp>
            <p:nvSpPr>
              <p:cNvPr id="964" name="Google Shape;964;p22"/>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65" name="Google Shape;965;p22"/>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66" name="Google Shape;966;p22"/>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67" name="Google Shape;967;p22"/>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68" name="Google Shape;968;p22"/>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69" name="Google Shape;969;p22"/>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70" name="Google Shape;970;p22"/>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71" name="Google Shape;971;p22"/>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72" name="Google Shape;972;p22"/>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73" name="Google Shape;973;p22"/>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74" name="Google Shape;974;p22"/>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75" name="Google Shape;975;p22"/>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76" name="Google Shape;976;p22"/>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77" name="Google Shape;977;p22"/>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_1_1_1_1">
    <p:spTree>
      <p:nvGrpSpPr>
        <p:cNvPr id="978" name="Shape 978"/>
        <p:cNvGrpSpPr/>
        <p:nvPr/>
      </p:nvGrpSpPr>
      <p:grpSpPr>
        <a:xfrm>
          <a:off x="0" y="0"/>
          <a:ext cx="0" cy="0"/>
          <a:chOff x="0" y="0"/>
          <a:chExt cx="0" cy="0"/>
        </a:xfrm>
      </p:grpSpPr>
      <p:sp>
        <p:nvSpPr>
          <p:cNvPr id="979" name="Google Shape;979;p23"/>
          <p:cNvSpPr txBox="1"/>
          <p:nvPr>
            <p:ph type="title"/>
          </p:nvPr>
        </p:nvSpPr>
        <p:spPr>
          <a:xfrm>
            <a:off x="907175" y="1319225"/>
            <a:ext cx="2720400" cy="1231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80" name="Google Shape;980;p23"/>
          <p:cNvSpPr txBox="1"/>
          <p:nvPr>
            <p:ph idx="1" type="subTitle"/>
          </p:nvPr>
        </p:nvSpPr>
        <p:spPr>
          <a:xfrm>
            <a:off x="907175" y="2724672"/>
            <a:ext cx="2720400" cy="104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981" name="Google Shape;981;p23"/>
          <p:cNvGrpSpPr/>
          <p:nvPr/>
        </p:nvGrpSpPr>
        <p:grpSpPr>
          <a:xfrm flipH="1" rot="-5400000">
            <a:off x="7673050" y="-2221824"/>
            <a:ext cx="2744275" cy="2727763"/>
            <a:chOff x="5985575" y="4420825"/>
            <a:chExt cx="2744275" cy="2727763"/>
          </a:xfrm>
        </p:grpSpPr>
        <p:sp>
          <p:nvSpPr>
            <p:cNvPr id="982" name="Google Shape;982;p23"/>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983" name="Google Shape;983;p23"/>
            <p:cNvGrpSpPr/>
            <p:nvPr/>
          </p:nvGrpSpPr>
          <p:grpSpPr>
            <a:xfrm flipH="1" rot="5400000">
              <a:off x="5986247" y="4572099"/>
              <a:ext cx="2575817" cy="2577160"/>
              <a:chOff x="1550275" y="1493275"/>
              <a:chExt cx="1582100" cy="1582925"/>
            </a:xfrm>
          </p:grpSpPr>
          <p:sp>
            <p:nvSpPr>
              <p:cNvPr id="984" name="Google Shape;984;p2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85" name="Google Shape;985;p2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86" name="Google Shape;986;p2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87" name="Google Shape;987;p2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88" name="Google Shape;988;p2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89" name="Google Shape;989;p2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90" name="Google Shape;990;p23"/>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91" name="Google Shape;991;p23"/>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92" name="Google Shape;992;p23"/>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93" name="Google Shape;993;p2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94" name="Google Shape;994;p2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95" name="Google Shape;995;p2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96" name="Google Shape;996;p2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997" name="Google Shape;997;p2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998" name="Google Shape;998;p23"/>
          <p:cNvGrpSpPr/>
          <p:nvPr/>
        </p:nvGrpSpPr>
        <p:grpSpPr>
          <a:xfrm flipH="1" rot="10800000">
            <a:off x="2970850" y="4539526"/>
            <a:ext cx="2744275" cy="2727763"/>
            <a:chOff x="5985575" y="4420825"/>
            <a:chExt cx="2744275" cy="2727763"/>
          </a:xfrm>
        </p:grpSpPr>
        <p:sp>
          <p:nvSpPr>
            <p:cNvPr id="999" name="Google Shape;999;p23"/>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000" name="Google Shape;1000;p23"/>
            <p:cNvGrpSpPr/>
            <p:nvPr/>
          </p:nvGrpSpPr>
          <p:grpSpPr>
            <a:xfrm flipH="1" rot="5400000">
              <a:off x="5986247" y="4572099"/>
              <a:ext cx="2575817" cy="2577160"/>
              <a:chOff x="1550275" y="1493275"/>
              <a:chExt cx="1582100" cy="1582925"/>
            </a:xfrm>
          </p:grpSpPr>
          <p:sp>
            <p:nvSpPr>
              <p:cNvPr id="1001" name="Google Shape;1001;p2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02" name="Google Shape;1002;p2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03" name="Google Shape;1003;p2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04" name="Google Shape;1004;p2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05" name="Google Shape;1005;p2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06" name="Google Shape;1006;p2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07" name="Google Shape;1007;p23"/>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08" name="Google Shape;1008;p23"/>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09" name="Google Shape;1009;p23"/>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10" name="Google Shape;1010;p2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11" name="Google Shape;1011;p2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12" name="Google Shape;1012;p2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13" name="Google Shape;1013;p2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14" name="Google Shape;1014;p2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015" name="Google Shape;1015;p23"/>
          <p:cNvGrpSpPr/>
          <p:nvPr/>
        </p:nvGrpSpPr>
        <p:grpSpPr>
          <a:xfrm flipH="1" rot="10800000">
            <a:off x="-1281564" y="-1968506"/>
            <a:ext cx="2577160" cy="2638569"/>
            <a:chOff x="-1115775" y="4467744"/>
            <a:chExt cx="2577160" cy="2638569"/>
          </a:xfrm>
        </p:grpSpPr>
        <p:sp>
          <p:nvSpPr>
            <p:cNvPr id="1016" name="Google Shape;1016;p23"/>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017" name="Google Shape;1017;p23"/>
            <p:cNvGrpSpPr/>
            <p:nvPr/>
          </p:nvGrpSpPr>
          <p:grpSpPr>
            <a:xfrm flipH="1" rot="5400000">
              <a:off x="-1115103" y="4529824"/>
              <a:ext cx="2575817" cy="2577160"/>
              <a:chOff x="1550275" y="1493275"/>
              <a:chExt cx="1582100" cy="1582925"/>
            </a:xfrm>
          </p:grpSpPr>
          <p:sp>
            <p:nvSpPr>
              <p:cNvPr id="1018" name="Google Shape;1018;p2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19" name="Google Shape;1019;p2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20" name="Google Shape;1020;p2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21" name="Google Shape;1021;p2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22" name="Google Shape;1022;p2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23" name="Google Shape;1023;p2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24" name="Google Shape;1024;p23"/>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25" name="Google Shape;1025;p23"/>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26" name="Google Shape;1026;p23"/>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27" name="Google Shape;1027;p2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28" name="Google Shape;1028;p2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29" name="Google Shape;1029;p2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30" name="Google Shape;1030;p2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31" name="Google Shape;1031;p2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_1_1_1_1_1_1">
    <p:spTree>
      <p:nvGrpSpPr>
        <p:cNvPr id="1032" name="Shape 1032"/>
        <p:cNvGrpSpPr/>
        <p:nvPr/>
      </p:nvGrpSpPr>
      <p:grpSpPr>
        <a:xfrm>
          <a:off x="0" y="0"/>
          <a:ext cx="0" cy="0"/>
          <a:chOff x="0" y="0"/>
          <a:chExt cx="0" cy="0"/>
        </a:xfrm>
      </p:grpSpPr>
      <p:sp>
        <p:nvSpPr>
          <p:cNvPr id="1033" name="Google Shape;1033;p24"/>
          <p:cNvSpPr txBox="1"/>
          <p:nvPr>
            <p:ph type="title"/>
          </p:nvPr>
        </p:nvSpPr>
        <p:spPr>
          <a:xfrm>
            <a:off x="5256400" y="1319225"/>
            <a:ext cx="2590500" cy="1231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lgn="r">
              <a:spcBef>
                <a:spcPts val="0"/>
              </a:spcBef>
              <a:spcAft>
                <a:spcPts val="0"/>
              </a:spcAft>
              <a:buSzPts val="3200"/>
              <a:buNone/>
              <a:defRPr/>
            </a:lvl2pPr>
            <a:lvl3pPr lvl="2" rtl="0" algn="r">
              <a:spcBef>
                <a:spcPts val="0"/>
              </a:spcBef>
              <a:spcAft>
                <a:spcPts val="0"/>
              </a:spcAft>
              <a:buSzPts val="3200"/>
              <a:buNone/>
              <a:defRPr/>
            </a:lvl3pPr>
            <a:lvl4pPr lvl="3" rtl="0" algn="r">
              <a:spcBef>
                <a:spcPts val="0"/>
              </a:spcBef>
              <a:spcAft>
                <a:spcPts val="0"/>
              </a:spcAft>
              <a:buSzPts val="3200"/>
              <a:buNone/>
              <a:defRPr/>
            </a:lvl4pPr>
            <a:lvl5pPr lvl="4" rtl="0" algn="r">
              <a:spcBef>
                <a:spcPts val="0"/>
              </a:spcBef>
              <a:spcAft>
                <a:spcPts val="0"/>
              </a:spcAft>
              <a:buSzPts val="3200"/>
              <a:buNone/>
              <a:defRPr/>
            </a:lvl5pPr>
            <a:lvl6pPr lvl="5" rtl="0" algn="r">
              <a:spcBef>
                <a:spcPts val="0"/>
              </a:spcBef>
              <a:spcAft>
                <a:spcPts val="0"/>
              </a:spcAft>
              <a:buSzPts val="3200"/>
              <a:buNone/>
              <a:defRPr/>
            </a:lvl6pPr>
            <a:lvl7pPr lvl="6" rtl="0" algn="r">
              <a:spcBef>
                <a:spcPts val="0"/>
              </a:spcBef>
              <a:spcAft>
                <a:spcPts val="0"/>
              </a:spcAft>
              <a:buSzPts val="3200"/>
              <a:buNone/>
              <a:defRPr/>
            </a:lvl7pPr>
            <a:lvl8pPr lvl="7" rtl="0" algn="r">
              <a:spcBef>
                <a:spcPts val="0"/>
              </a:spcBef>
              <a:spcAft>
                <a:spcPts val="0"/>
              </a:spcAft>
              <a:buSzPts val="3200"/>
              <a:buNone/>
              <a:defRPr/>
            </a:lvl8pPr>
            <a:lvl9pPr lvl="8" rtl="0" algn="r">
              <a:spcBef>
                <a:spcPts val="0"/>
              </a:spcBef>
              <a:spcAft>
                <a:spcPts val="0"/>
              </a:spcAft>
              <a:buSzPts val="3200"/>
              <a:buNone/>
              <a:defRPr/>
            </a:lvl9pPr>
          </a:lstStyle>
          <a:p/>
        </p:txBody>
      </p:sp>
      <p:sp>
        <p:nvSpPr>
          <p:cNvPr id="1034" name="Google Shape;1034;p24"/>
          <p:cNvSpPr txBox="1"/>
          <p:nvPr>
            <p:ph idx="1" type="subTitle"/>
          </p:nvPr>
        </p:nvSpPr>
        <p:spPr>
          <a:xfrm>
            <a:off x="5256400" y="2724674"/>
            <a:ext cx="2590500" cy="104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grpSp>
        <p:nvGrpSpPr>
          <p:cNvPr id="1035" name="Google Shape;1035;p24"/>
          <p:cNvGrpSpPr/>
          <p:nvPr/>
        </p:nvGrpSpPr>
        <p:grpSpPr>
          <a:xfrm flipH="1" rot="-5400000">
            <a:off x="3437125" y="4622176"/>
            <a:ext cx="2744275" cy="2727763"/>
            <a:chOff x="5985575" y="4420825"/>
            <a:chExt cx="2744275" cy="2727763"/>
          </a:xfrm>
        </p:grpSpPr>
        <p:sp>
          <p:nvSpPr>
            <p:cNvPr id="1036" name="Google Shape;1036;p24"/>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037" name="Google Shape;1037;p24"/>
            <p:cNvGrpSpPr/>
            <p:nvPr/>
          </p:nvGrpSpPr>
          <p:grpSpPr>
            <a:xfrm flipH="1" rot="5400000">
              <a:off x="5986247" y="4572099"/>
              <a:ext cx="2575817" cy="2577160"/>
              <a:chOff x="1550275" y="1493275"/>
              <a:chExt cx="1582100" cy="1582925"/>
            </a:xfrm>
          </p:grpSpPr>
          <p:sp>
            <p:nvSpPr>
              <p:cNvPr id="1038" name="Google Shape;1038;p2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39" name="Google Shape;1039;p2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40" name="Google Shape;1040;p2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41" name="Google Shape;1041;p2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42" name="Google Shape;1042;p2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43" name="Google Shape;1043;p2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44" name="Google Shape;1044;p24"/>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45" name="Google Shape;1045;p24"/>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46" name="Google Shape;1046;p24"/>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47" name="Google Shape;1047;p2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48" name="Google Shape;1048;p2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49" name="Google Shape;1049;p2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50" name="Google Shape;1050;p2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51" name="Google Shape;1051;p2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052" name="Google Shape;1052;p24"/>
          <p:cNvGrpSpPr/>
          <p:nvPr/>
        </p:nvGrpSpPr>
        <p:grpSpPr>
          <a:xfrm flipH="1">
            <a:off x="-1281575" y="-2213574"/>
            <a:ext cx="2744275" cy="2727763"/>
            <a:chOff x="5985575" y="4420825"/>
            <a:chExt cx="2744275" cy="2727763"/>
          </a:xfrm>
        </p:grpSpPr>
        <p:sp>
          <p:nvSpPr>
            <p:cNvPr id="1053" name="Google Shape;1053;p24"/>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054" name="Google Shape;1054;p24"/>
            <p:cNvGrpSpPr/>
            <p:nvPr/>
          </p:nvGrpSpPr>
          <p:grpSpPr>
            <a:xfrm flipH="1" rot="5400000">
              <a:off x="5986247" y="4572099"/>
              <a:ext cx="2575817" cy="2577160"/>
              <a:chOff x="1550275" y="1493275"/>
              <a:chExt cx="1582100" cy="1582925"/>
            </a:xfrm>
          </p:grpSpPr>
          <p:sp>
            <p:nvSpPr>
              <p:cNvPr id="1055" name="Google Shape;1055;p2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56" name="Google Shape;1056;p2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57" name="Google Shape;1057;p2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58" name="Google Shape;1058;p2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59" name="Google Shape;1059;p2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60" name="Google Shape;1060;p2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61" name="Google Shape;1061;p24"/>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62" name="Google Shape;1062;p24"/>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63" name="Google Shape;1063;p24"/>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64" name="Google Shape;1064;p2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65" name="Google Shape;1065;p2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66" name="Google Shape;1066;p2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67" name="Google Shape;1067;p2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68" name="Google Shape;1068;p2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069" name="Google Shape;1069;p24"/>
          <p:cNvGrpSpPr/>
          <p:nvPr/>
        </p:nvGrpSpPr>
        <p:grpSpPr>
          <a:xfrm rot="10800000">
            <a:off x="7848411" y="-1968506"/>
            <a:ext cx="2577160" cy="2638569"/>
            <a:chOff x="-1115775" y="4467744"/>
            <a:chExt cx="2577160" cy="2638569"/>
          </a:xfrm>
        </p:grpSpPr>
        <p:sp>
          <p:nvSpPr>
            <p:cNvPr id="1070" name="Google Shape;1070;p24"/>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071" name="Google Shape;1071;p24"/>
            <p:cNvGrpSpPr/>
            <p:nvPr/>
          </p:nvGrpSpPr>
          <p:grpSpPr>
            <a:xfrm flipH="1" rot="5400000">
              <a:off x="-1115103" y="4529824"/>
              <a:ext cx="2575817" cy="2577160"/>
              <a:chOff x="1550275" y="1493275"/>
              <a:chExt cx="1582100" cy="1582925"/>
            </a:xfrm>
          </p:grpSpPr>
          <p:sp>
            <p:nvSpPr>
              <p:cNvPr id="1072" name="Google Shape;1072;p2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73" name="Google Shape;1073;p2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74" name="Google Shape;1074;p2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75" name="Google Shape;1075;p2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76" name="Google Shape;1076;p2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77" name="Google Shape;1077;p2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78" name="Google Shape;1078;p24"/>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79" name="Google Shape;1079;p24"/>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80" name="Google Shape;1080;p24"/>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81" name="Google Shape;1081;p2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82" name="Google Shape;1082;p2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83" name="Google Shape;1083;p2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84" name="Google Shape;1084;p2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85" name="Google Shape;1085;p2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086" name="Shape 1086"/>
        <p:cNvGrpSpPr/>
        <p:nvPr/>
      </p:nvGrpSpPr>
      <p:grpSpPr>
        <a:xfrm>
          <a:off x="0" y="0"/>
          <a:ext cx="0" cy="0"/>
          <a:chOff x="0" y="0"/>
          <a:chExt cx="0" cy="0"/>
        </a:xfrm>
      </p:grpSpPr>
      <p:sp>
        <p:nvSpPr>
          <p:cNvPr id="1087" name="Google Shape;1087;p25"/>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088" name="Google Shape;1088;p25"/>
          <p:cNvSpPr txBox="1"/>
          <p:nvPr>
            <p:ph idx="1" type="body"/>
          </p:nvPr>
        </p:nvSpPr>
        <p:spPr>
          <a:xfrm>
            <a:off x="799050" y="1668575"/>
            <a:ext cx="3607800" cy="2940000"/>
          </a:xfrm>
          <a:prstGeom prst="rect">
            <a:avLst/>
          </a:prstGeom>
        </p:spPr>
        <p:txBody>
          <a:bodyPr anchorCtr="0" anchor="t" bIns="91425" lIns="91425" spcFirstLastPara="1" rIns="91425" wrap="square" tIns="91425">
            <a:noAutofit/>
          </a:bodyPr>
          <a:lstStyle>
            <a:lvl1pPr indent="-311150" lvl="0" marL="457200" rtl="0">
              <a:lnSpc>
                <a:spcPct val="100000"/>
              </a:lnSpc>
              <a:spcBef>
                <a:spcPts val="0"/>
              </a:spcBef>
              <a:spcAft>
                <a:spcPts val="0"/>
              </a:spcAft>
              <a:buSzPts val="1300"/>
              <a:buChar char="𑁋"/>
              <a:defRPr sz="12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1600"/>
              </a:spcBef>
              <a:spcAft>
                <a:spcPts val="0"/>
              </a:spcAft>
              <a:buSzPts val="1200"/>
              <a:buChar char="■"/>
              <a:defRPr sz="1200"/>
            </a:lvl3pPr>
            <a:lvl4pPr indent="-304800" lvl="3" marL="1828800" rtl="0">
              <a:lnSpc>
                <a:spcPct val="100000"/>
              </a:lnSpc>
              <a:spcBef>
                <a:spcPts val="1600"/>
              </a:spcBef>
              <a:spcAft>
                <a:spcPts val="0"/>
              </a:spcAft>
              <a:buSzPts val="1200"/>
              <a:buChar char="●"/>
              <a:defRPr sz="1200"/>
            </a:lvl4pPr>
            <a:lvl5pPr indent="-304800" lvl="4" marL="2286000" rtl="0">
              <a:lnSpc>
                <a:spcPct val="100000"/>
              </a:lnSpc>
              <a:spcBef>
                <a:spcPts val="1600"/>
              </a:spcBef>
              <a:spcAft>
                <a:spcPts val="0"/>
              </a:spcAft>
              <a:buSzPts val="1200"/>
              <a:buChar char="○"/>
              <a:defRPr sz="1200"/>
            </a:lvl5pPr>
            <a:lvl6pPr indent="-304800" lvl="5" marL="2743200" rtl="0">
              <a:lnSpc>
                <a:spcPct val="100000"/>
              </a:lnSpc>
              <a:spcBef>
                <a:spcPts val="1600"/>
              </a:spcBef>
              <a:spcAft>
                <a:spcPts val="0"/>
              </a:spcAft>
              <a:buSzPts val="1200"/>
              <a:buChar char="■"/>
              <a:defRPr sz="1200"/>
            </a:lvl6pPr>
            <a:lvl7pPr indent="-304800" lvl="6" marL="3200400" rtl="0">
              <a:lnSpc>
                <a:spcPct val="100000"/>
              </a:lnSpc>
              <a:spcBef>
                <a:spcPts val="1600"/>
              </a:spcBef>
              <a:spcAft>
                <a:spcPts val="0"/>
              </a:spcAft>
              <a:buSzPts val="1200"/>
              <a:buChar char="●"/>
              <a:defRPr sz="1200"/>
            </a:lvl7pPr>
            <a:lvl8pPr indent="-304800" lvl="7" marL="3657600" rtl="0">
              <a:lnSpc>
                <a:spcPct val="100000"/>
              </a:lnSpc>
              <a:spcBef>
                <a:spcPts val="1600"/>
              </a:spcBef>
              <a:spcAft>
                <a:spcPts val="0"/>
              </a:spcAft>
              <a:buSzPts val="1200"/>
              <a:buChar char="○"/>
              <a:defRPr sz="1200"/>
            </a:lvl8pPr>
            <a:lvl9pPr indent="-304800" lvl="8" marL="4114800" rtl="0">
              <a:lnSpc>
                <a:spcPct val="100000"/>
              </a:lnSpc>
              <a:spcBef>
                <a:spcPts val="1600"/>
              </a:spcBef>
              <a:spcAft>
                <a:spcPts val="1600"/>
              </a:spcAft>
              <a:buSzPts val="1200"/>
              <a:buChar char="■"/>
              <a:defRPr sz="1200"/>
            </a:lvl9pPr>
          </a:lstStyle>
          <a:p/>
        </p:txBody>
      </p:sp>
      <p:sp>
        <p:nvSpPr>
          <p:cNvPr id="1089" name="Google Shape;1089;p25"/>
          <p:cNvSpPr txBox="1"/>
          <p:nvPr>
            <p:ph idx="2" type="body"/>
          </p:nvPr>
        </p:nvSpPr>
        <p:spPr>
          <a:xfrm>
            <a:off x="4737150" y="1668575"/>
            <a:ext cx="3607800" cy="2940000"/>
          </a:xfrm>
          <a:prstGeom prst="rect">
            <a:avLst/>
          </a:prstGeom>
        </p:spPr>
        <p:txBody>
          <a:bodyPr anchorCtr="0" anchor="t" bIns="91425" lIns="91425" spcFirstLastPara="1" rIns="91425" wrap="square" tIns="91425">
            <a:noAutofit/>
          </a:bodyPr>
          <a:lstStyle>
            <a:lvl1pPr indent="-311150" lvl="0" marL="457200" rtl="0">
              <a:lnSpc>
                <a:spcPct val="100000"/>
              </a:lnSpc>
              <a:spcBef>
                <a:spcPts val="0"/>
              </a:spcBef>
              <a:spcAft>
                <a:spcPts val="0"/>
              </a:spcAft>
              <a:buSzPts val="1300"/>
              <a:buChar char="𑁋"/>
              <a:defRPr sz="12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1600"/>
              </a:spcBef>
              <a:spcAft>
                <a:spcPts val="0"/>
              </a:spcAft>
              <a:buSzPts val="1200"/>
              <a:buChar char="■"/>
              <a:defRPr sz="1200"/>
            </a:lvl3pPr>
            <a:lvl4pPr indent="-304800" lvl="3" marL="1828800" rtl="0">
              <a:lnSpc>
                <a:spcPct val="100000"/>
              </a:lnSpc>
              <a:spcBef>
                <a:spcPts val="1600"/>
              </a:spcBef>
              <a:spcAft>
                <a:spcPts val="0"/>
              </a:spcAft>
              <a:buSzPts val="1200"/>
              <a:buChar char="●"/>
              <a:defRPr sz="1200"/>
            </a:lvl4pPr>
            <a:lvl5pPr indent="-304800" lvl="4" marL="2286000" rtl="0">
              <a:lnSpc>
                <a:spcPct val="100000"/>
              </a:lnSpc>
              <a:spcBef>
                <a:spcPts val="1600"/>
              </a:spcBef>
              <a:spcAft>
                <a:spcPts val="0"/>
              </a:spcAft>
              <a:buSzPts val="1200"/>
              <a:buChar char="○"/>
              <a:defRPr sz="1200"/>
            </a:lvl5pPr>
            <a:lvl6pPr indent="-304800" lvl="5" marL="2743200" rtl="0">
              <a:lnSpc>
                <a:spcPct val="100000"/>
              </a:lnSpc>
              <a:spcBef>
                <a:spcPts val="1600"/>
              </a:spcBef>
              <a:spcAft>
                <a:spcPts val="0"/>
              </a:spcAft>
              <a:buSzPts val="1200"/>
              <a:buChar char="■"/>
              <a:defRPr sz="1200"/>
            </a:lvl6pPr>
            <a:lvl7pPr indent="-304800" lvl="6" marL="3200400" rtl="0">
              <a:lnSpc>
                <a:spcPct val="100000"/>
              </a:lnSpc>
              <a:spcBef>
                <a:spcPts val="1600"/>
              </a:spcBef>
              <a:spcAft>
                <a:spcPts val="0"/>
              </a:spcAft>
              <a:buSzPts val="1200"/>
              <a:buChar char="●"/>
              <a:defRPr sz="1200"/>
            </a:lvl7pPr>
            <a:lvl8pPr indent="-304800" lvl="7" marL="3657600" rtl="0">
              <a:lnSpc>
                <a:spcPct val="100000"/>
              </a:lnSpc>
              <a:spcBef>
                <a:spcPts val="1600"/>
              </a:spcBef>
              <a:spcAft>
                <a:spcPts val="0"/>
              </a:spcAft>
              <a:buSzPts val="1200"/>
              <a:buChar char="○"/>
              <a:defRPr sz="1200"/>
            </a:lvl8pPr>
            <a:lvl9pPr indent="-304800" lvl="8" marL="4114800" rtl="0">
              <a:lnSpc>
                <a:spcPct val="100000"/>
              </a:lnSpc>
              <a:spcBef>
                <a:spcPts val="1600"/>
              </a:spcBef>
              <a:spcAft>
                <a:spcPts val="1600"/>
              </a:spcAft>
              <a:buSzPts val="1200"/>
              <a:buChar char="■"/>
              <a:defRPr sz="1200"/>
            </a:lvl9pPr>
          </a:lstStyle>
          <a:p/>
        </p:txBody>
      </p:sp>
      <p:sp>
        <p:nvSpPr>
          <p:cNvPr id="1090" name="Google Shape;1090;p25"/>
          <p:cNvSpPr txBox="1"/>
          <p:nvPr>
            <p:ph idx="3" type="subTitle"/>
          </p:nvPr>
        </p:nvSpPr>
        <p:spPr>
          <a:xfrm>
            <a:off x="713250" y="1236325"/>
            <a:ext cx="7717500" cy="38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3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grpSp>
        <p:nvGrpSpPr>
          <p:cNvPr id="1091" name="Google Shape;1091;p25"/>
          <p:cNvGrpSpPr/>
          <p:nvPr/>
        </p:nvGrpSpPr>
        <p:grpSpPr>
          <a:xfrm flipH="1" rot="10800000">
            <a:off x="-1251039" y="-2106156"/>
            <a:ext cx="2577160" cy="2638569"/>
            <a:chOff x="-1115775" y="4467744"/>
            <a:chExt cx="2577160" cy="2638569"/>
          </a:xfrm>
        </p:grpSpPr>
        <p:sp>
          <p:nvSpPr>
            <p:cNvPr id="1092" name="Google Shape;1092;p25"/>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093" name="Google Shape;1093;p25"/>
            <p:cNvGrpSpPr/>
            <p:nvPr/>
          </p:nvGrpSpPr>
          <p:grpSpPr>
            <a:xfrm flipH="1" rot="5400000">
              <a:off x="-1115103" y="4529824"/>
              <a:ext cx="2575817" cy="2577160"/>
              <a:chOff x="1550275" y="1493275"/>
              <a:chExt cx="1582100" cy="1582925"/>
            </a:xfrm>
          </p:grpSpPr>
          <p:sp>
            <p:nvSpPr>
              <p:cNvPr id="1094" name="Google Shape;1094;p25"/>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95" name="Google Shape;1095;p25"/>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96" name="Google Shape;1096;p25"/>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97" name="Google Shape;1097;p25"/>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98" name="Google Shape;1098;p25"/>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99" name="Google Shape;1099;p25"/>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00" name="Google Shape;1100;p25"/>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01" name="Google Shape;1101;p25"/>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02" name="Google Shape;1102;p25"/>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03" name="Google Shape;1103;p25"/>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04" name="Google Shape;1104;p25"/>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05" name="Google Shape;1105;p25"/>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06" name="Google Shape;1106;p25"/>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07" name="Google Shape;1107;p25"/>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108" name="Google Shape;1108;p25"/>
          <p:cNvGrpSpPr/>
          <p:nvPr/>
        </p:nvGrpSpPr>
        <p:grpSpPr>
          <a:xfrm flipH="1">
            <a:off x="7817886" y="4655919"/>
            <a:ext cx="2577160" cy="2638569"/>
            <a:chOff x="-1115775" y="4467744"/>
            <a:chExt cx="2577160" cy="2638569"/>
          </a:xfrm>
        </p:grpSpPr>
        <p:sp>
          <p:nvSpPr>
            <p:cNvPr id="1109" name="Google Shape;1109;p25"/>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110" name="Google Shape;1110;p25"/>
            <p:cNvGrpSpPr/>
            <p:nvPr/>
          </p:nvGrpSpPr>
          <p:grpSpPr>
            <a:xfrm flipH="1" rot="5400000">
              <a:off x="-1115103" y="4529824"/>
              <a:ext cx="2575817" cy="2577160"/>
              <a:chOff x="1550275" y="1493275"/>
              <a:chExt cx="1582100" cy="1582925"/>
            </a:xfrm>
          </p:grpSpPr>
          <p:sp>
            <p:nvSpPr>
              <p:cNvPr id="1111" name="Google Shape;1111;p25"/>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12" name="Google Shape;1112;p25"/>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13" name="Google Shape;1113;p25"/>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14" name="Google Shape;1114;p25"/>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15" name="Google Shape;1115;p25"/>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16" name="Google Shape;1116;p25"/>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17" name="Google Shape;1117;p25"/>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18" name="Google Shape;1118;p25"/>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19" name="Google Shape;1119;p25"/>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20" name="Google Shape;1120;p25"/>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21" name="Google Shape;1121;p25"/>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22" name="Google Shape;1122;p25"/>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23" name="Google Shape;1123;p25"/>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24" name="Google Shape;1124;p25"/>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3_1">
    <p:spTree>
      <p:nvGrpSpPr>
        <p:cNvPr id="1125" name="Shape 1125"/>
        <p:cNvGrpSpPr/>
        <p:nvPr/>
      </p:nvGrpSpPr>
      <p:grpSpPr>
        <a:xfrm>
          <a:off x="0" y="0"/>
          <a:ext cx="0" cy="0"/>
          <a:chOff x="0" y="0"/>
          <a:chExt cx="0" cy="0"/>
        </a:xfrm>
      </p:grpSpPr>
      <p:sp>
        <p:nvSpPr>
          <p:cNvPr id="1126" name="Google Shape;1126;p26"/>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27" name="Google Shape;1127;p26"/>
          <p:cNvSpPr txBox="1"/>
          <p:nvPr>
            <p:ph idx="1" type="subTitle"/>
          </p:nvPr>
        </p:nvSpPr>
        <p:spPr>
          <a:xfrm>
            <a:off x="1469700" y="1583750"/>
            <a:ext cx="2865300" cy="27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28" name="Google Shape;1128;p26"/>
          <p:cNvSpPr txBox="1"/>
          <p:nvPr>
            <p:ph idx="2" type="subTitle"/>
          </p:nvPr>
        </p:nvSpPr>
        <p:spPr>
          <a:xfrm>
            <a:off x="4809054" y="1583750"/>
            <a:ext cx="2865300" cy="27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129" name="Google Shape;1129;p26"/>
          <p:cNvGrpSpPr/>
          <p:nvPr/>
        </p:nvGrpSpPr>
        <p:grpSpPr>
          <a:xfrm rot="-5400000">
            <a:off x="7884759" y="4242264"/>
            <a:ext cx="2750618" cy="2741916"/>
            <a:chOff x="2724182" y="-1866850"/>
            <a:chExt cx="2750618" cy="2741916"/>
          </a:xfrm>
        </p:grpSpPr>
        <p:sp>
          <p:nvSpPr>
            <p:cNvPr id="1130" name="Google Shape;1130;p26"/>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131" name="Google Shape;1131;p26"/>
            <p:cNvGrpSpPr/>
            <p:nvPr/>
          </p:nvGrpSpPr>
          <p:grpSpPr>
            <a:xfrm flipH="1" rot="-5400000">
              <a:off x="2724854" y="-1701422"/>
              <a:ext cx="2575817" cy="2577160"/>
              <a:chOff x="1550275" y="1493275"/>
              <a:chExt cx="1582100" cy="1582925"/>
            </a:xfrm>
          </p:grpSpPr>
          <p:sp>
            <p:nvSpPr>
              <p:cNvPr id="1132" name="Google Shape;1132;p26"/>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33" name="Google Shape;1133;p26"/>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34" name="Google Shape;1134;p26"/>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35" name="Google Shape;1135;p26"/>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36" name="Google Shape;1136;p26"/>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37" name="Google Shape;1137;p26"/>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38" name="Google Shape;1138;p26"/>
              <p:cNvSpPr/>
              <p:nvPr/>
            </p:nvSpPr>
            <p:spPr>
              <a:xfrm>
                <a:off x="1735631" y="1684323"/>
                <a:ext cx="1122767" cy="1115752"/>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39" name="Google Shape;1139;p26"/>
              <p:cNvSpPr/>
              <p:nvPr/>
            </p:nvSpPr>
            <p:spPr>
              <a:xfrm>
                <a:off x="1804016" y="1767249"/>
                <a:ext cx="1138050" cy="1120681"/>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40" name="Google Shape;1140;p26"/>
              <p:cNvSpPr/>
              <p:nvPr/>
            </p:nvSpPr>
            <p:spPr>
              <a:xfrm>
                <a:off x="1891023" y="1863197"/>
                <a:ext cx="1121111" cy="1119801"/>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41" name="Google Shape;1141;p26"/>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42" name="Google Shape;1142;p26"/>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43" name="Google Shape;1143;p26"/>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44" name="Google Shape;1144;p26"/>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45" name="Google Shape;1145;p26"/>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146" name="Google Shape;1146;p26"/>
          <p:cNvGrpSpPr/>
          <p:nvPr/>
        </p:nvGrpSpPr>
        <p:grpSpPr>
          <a:xfrm rot="5400000">
            <a:off x="-821691" y="4138089"/>
            <a:ext cx="2750618" cy="2741916"/>
            <a:chOff x="2724182" y="-1866850"/>
            <a:chExt cx="2750618" cy="2741916"/>
          </a:xfrm>
        </p:grpSpPr>
        <p:sp>
          <p:nvSpPr>
            <p:cNvPr id="1147" name="Google Shape;1147;p26"/>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148" name="Google Shape;1148;p26"/>
            <p:cNvGrpSpPr/>
            <p:nvPr/>
          </p:nvGrpSpPr>
          <p:grpSpPr>
            <a:xfrm flipH="1" rot="-5400000">
              <a:off x="2724854" y="-1701422"/>
              <a:ext cx="2575817" cy="2577160"/>
              <a:chOff x="1550275" y="1493275"/>
              <a:chExt cx="1582100" cy="1582925"/>
            </a:xfrm>
          </p:grpSpPr>
          <p:sp>
            <p:nvSpPr>
              <p:cNvPr id="1149" name="Google Shape;1149;p26"/>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50" name="Google Shape;1150;p26"/>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51" name="Google Shape;1151;p26"/>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52" name="Google Shape;1152;p26"/>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53" name="Google Shape;1153;p26"/>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54" name="Google Shape;1154;p26"/>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55" name="Google Shape;1155;p26"/>
              <p:cNvSpPr/>
              <p:nvPr/>
            </p:nvSpPr>
            <p:spPr>
              <a:xfrm>
                <a:off x="1735631" y="1684323"/>
                <a:ext cx="1122767" cy="1115752"/>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56" name="Google Shape;1156;p26"/>
              <p:cNvSpPr/>
              <p:nvPr/>
            </p:nvSpPr>
            <p:spPr>
              <a:xfrm>
                <a:off x="1804016" y="1767249"/>
                <a:ext cx="1138050" cy="1120681"/>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57" name="Google Shape;1157;p26"/>
              <p:cNvSpPr/>
              <p:nvPr/>
            </p:nvSpPr>
            <p:spPr>
              <a:xfrm>
                <a:off x="1891023" y="1863197"/>
                <a:ext cx="1121111" cy="1119801"/>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58" name="Google Shape;1158;p26"/>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59" name="Google Shape;1159;p26"/>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60" name="Google Shape;1160;p26"/>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61" name="Google Shape;1161;p26"/>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62" name="Google Shape;1162;p26"/>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163" name="Google Shape;1163;p26"/>
          <p:cNvGrpSpPr/>
          <p:nvPr/>
        </p:nvGrpSpPr>
        <p:grpSpPr>
          <a:xfrm flipH="1" rot="10800000">
            <a:off x="-1115764" y="-1940331"/>
            <a:ext cx="2577160" cy="2638569"/>
            <a:chOff x="-1115775" y="4467744"/>
            <a:chExt cx="2577160" cy="2638569"/>
          </a:xfrm>
        </p:grpSpPr>
        <p:sp>
          <p:nvSpPr>
            <p:cNvPr id="1164" name="Google Shape;1164;p26"/>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165" name="Google Shape;1165;p26"/>
            <p:cNvGrpSpPr/>
            <p:nvPr/>
          </p:nvGrpSpPr>
          <p:grpSpPr>
            <a:xfrm flipH="1" rot="5400000">
              <a:off x="-1115103" y="4529824"/>
              <a:ext cx="2575817" cy="2577160"/>
              <a:chOff x="1550275" y="1493275"/>
              <a:chExt cx="1582100" cy="1582925"/>
            </a:xfrm>
          </p:grpSpPr>
          <p:sp>
            <p:nvSpPr>
              <p:cNvPr id="1166" name="Google Shape;1166;p26"/>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67" name="Google Shape;1167;p26"/>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68" name="Google Shape;1168;p26"/>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69" name="Google Shape;1169;p26"/>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70" name="Google Shape;1170;p26"/>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71" name="Google Shape;1171;p26"/>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72" name="Google Shape;1172;p26"/>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73" name="Google Shape;1173;p26"/>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74" name="Google Shape;1174;p26"/>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75" name="Google Shape;1175;p26"/>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76" name="Google Shape;1176;p26"/>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77" name="Google Shape;1177;p26"/>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78" name="Google Shape;1178;p26"/>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79" name="Google Shape;1179;p26"/>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180" name="Shape 1180"/>
        <p:cNvGrpSpPr/>
        <p:nvPr/>
      </p:nvGrpSpPr>
      <p:grpSpPr>
        <a:xfrm>
          <a:off x="0" y="0"/>
          <a:ext cx="0" cy="0"/>
          <a:chOff x="0" y="0"/>
          <a:chExt cx="0" cy="0"/>
        </a:xfrm>
      </p:grpSpPr>
      <p:sp>
        <p:nvSpPr>
          <p:cNvPr id="1181" name="Google Shape;1181;p27"/>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182" name="Google Shape;1182;p27"/>
          <p:cNvSpPr txBox="1"/>
          <p:nvPr>
            <p:ph idx="1" type="subTitle"/>
          </p:nvPr>
        </p:nvSpPr>
        <p:spPr>
          <a:xfrm>
            <a:off x="827175" y="3244750"/>
            <a:ext cx="2172600" cy="92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3" name="Google Shape;1183;p27"/>
          <p:cNvSpPr txBox="1"/>
          <p:nvPr>
            <p:ph idx="2" type="subTitle"/>
          </p:nvPr>
        </p:nvSpPr>
        <p:spPr>
          <a:xfrm>
            <a:off x="827175" y="2775700"/>
            <a:ext cx="21726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184" name="Google Shape;1184;p27"/>
          <p:cNvSpPr txBox="1"/>
          <p:nvPr>
            <p:ph idx="3" type="subTitle"/>
          </p:nvPr>
        </p:nvSpPr>
        <p:spPr>
          <a:xfrm>
            <a:off x="6144375" y="3244756"/>
            <a:ext cx="2172300" cy="92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5" name="Google Shape;1185;p27"/>
          <p:cNvSpPr txBox="1"/>
          <p:nvPr>
            <p:ph idx="4" type="subTitle"/>
          </p:nvPr>
        </p:nvSpPr>
        <p:spPr>
          <a:xfrm>
            <a:off x="6144375" y="2775700"/>
            <a:ext cx="21723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186" name="Google Shape;1186;p27"/>
          <p:cNvSpPr txBox="1"/>
          <p:nvPr>
            <p:ph idx="5" type="subTitle"/>
          </p:nvPr>
        </p:nvSpPr>
        <p:spPr>
          <a:xfrm>
            <a:off x="3485850" y="3244754"/>
            <a:ext cx="2172300" cy="92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7" name="Google Shape;1187;p27"/>
          <p:cNvSpPr txBox="1"/>
          <p:nvPr>
            <p:ph idx="6" type="subTitle"/>
          </p:nvPr>
        </p:nvSpPr>
        <p:spPr>
          <a:xfrm>
            <a:off x="3485850" y="2775700"/>
            <a:ext cx="21723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grpSp>
        <p:nvGrpSpPr>
          <p:cNvPr id="1188" name="Google Shape;1188;p27"/>
          <p:cNvGrpSpPr/>
          <p:nvPr/>
        </p:nvGrpSpPr>
        <p:grpSpPr>
          <a:xfrm rot="10800000">
            <a:off x="7707911" y="-2002431"/>
            <a:ext cx="2577160" cy="2638569"/>
            <a:chOff x="-1115775" y="4467744"/>
            <a:chExt cx="2577160" cy="2638569"/>
          </a:xfrm>
        </p:grpSpPr>
        <p:sp>
          <p:nvSpPr>
            <p:cNvPr id="1189" name="Google Shape;1189;p27"/>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190" name="Google Shape;1190;p27"/>
            <p:cNvGrpSpPr/>
            <p:nvPr/>
          </p:nvGrpSpPr>
          <p:grpSpPr>
            <a:xfrm flipH="1" rot="5400000">
              <a:off x="-1115103" y="4529824"/>
              <a:ext cx="2575817" cy="2577160"/>
              <a:chOff x="1550275" y="1493275"/>
              <a:chExt cx="1582100" cy="1582925"/>
            </a:xfrm>
          </p:grpSpPr>
          <p:sp>
            <p:nvSpPr>
              <p:cNvPr id="1191" name="Google Shape;1191;p27"/>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92" name="Google Shape;1192;p27"/>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93" name="Google Shape;1193;p27"/>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94" name="Google Shape;1194;p27"/>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95" name="Google Shape;1195;p27"/>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96" name="Google Shape;1196;p27"/>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97" name="Google Shape;1197;p27"/>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98" name="Google Shape;1198;p27"/>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99" name="Google Shape;1199;p27"/>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00" name="Google Shape;1200;p27"/>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01" name="Google Shape;1201;p27"/>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02" name="Google Shape;1202;p27"/>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03" name="Google Shape;1203;p27"/>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04" name="Google Shape;1204;p27"/>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205" name="Google Shape;1205;p27"/>
          <p:cNvGrpSpPr/>
          <p:nvPr/>
        </p:nvGrpSpPr>
        <p:grpSpPr>
          <a:xfrm>
            <a:off x="-1360989" y="4405869"/>
            <a:ext cx="2577160" cy="2638569"/>
            <a:chOff x="-1115775" y="4467744"/>
            <a:chExt cx="2577160" cy="2638569"/>
          </a:xfrm>
        </p:grpSpPr>
        <p:sp>
          <p:nvSpPr>
            <p:cNvPr id="1206" name="Google Shape;1206;p27"/>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207" name="Google Shape;1207;p27"/>
            <p:cNvGrpSpPr/>
            <p:nvPr/>
          </p:nvGrpSpPr>
          <p:grpSpPr>
            <a:xfrm flipH="1" rot="5400000">
              <a:off x="-1115103" y="4529824"/>
              <a:ext cx="2575817" cy="2577160"/>
              <a:chOff x="1550275" y="1493275"/>
              <a:chExt cx="1582100" cy="1582925"/>
            </a:xfrm>
          </p:grpSpPr>
          <p:sp>
            <p:nvSpPr>
              <p:cNvPr id="1208" name="Google Shape;1208;p27"/>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09" name="Google Shape;1209;p27"/>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10" name="Google Shape;1210;p27"/>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11" name="Google Shape;1211;p27"/>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12" name="Google Shape;1212;p27"/>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13" name="Google Shape;1213;p27"/>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14" name="Google Shape;1214;p27"/>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15" name="Google Shape;1215;p27"/>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16" name="Google Shape;1216;p27"/>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17" name="Google Shape;1217;p27"/>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18" name="Google Shape;1218;p27"/>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19" name="Google Shape;1219;p27"/>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20" name="Google Shape;1220;p27"/>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21" name="Google Shape;1221;p27"/>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
    <p:spTree>
      <p:nvGrpSpPr>
        <p:cNvPr id="1222" name="Shape 1222"/>
        <p:cNvGrpSpPr/>
        <p:nvPr/>
      </p:nvGrpSpPr>
      <p:grpSpPr>
        <a:xfrm>
          <a:off x="0" y="0"/>
          <a:ext cx="0" cy="0"/>
          <a:chOff x="0" y="0"/>
          <a:chExt cx="0" cy="0"/>
        </a:xfrm>
      </p:grpSpPr>
      <p:sp>
        <p:nvSpPr>
          <p:cNvPr id="1223" name="Google Shape;1223;p28"/>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224" name="Google Shape;1224;p28"/>
          <p:cNvSpPr txBox="1"/>
          <p:nvPr>
            <p:ph idx="1" type="subTitle"/>
          </p:nvPr>
        </p:nvSpPr>
        <p:spPr>
          <a:xfrm>
            <a:off x="713225" y="3465499"/>
            <a:ext cx="22626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25" name="Google Shape;1225;p28"/>
          <p:cNvSpPr txBox="1"/>
          <p:nvPr>
            <p:ph idx="2" type="subTitle"/>
          </p:nvPr>
        </p:nvSpPr>
        <p:spPr>
          <a:xfrm>
            <a:off x="713225" y="2996438"/>
            <a:ext cx="22626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226" name="Google Shape;1226;p28"/>
          <p:cNvSpPr txBox="1"/>
          <p:nvPr>
            <p:ph idx="3" type="subTitle"/>
          </p:nvPr>
        </p:nvSpPr>
        <p:spPr>
          <a:xfrm>
            <a:off x="6168175" y="3465499"/>
            <a:ext cx="22626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27" name="Google Shape;1227;p28"/>
          <p:cNvSpPr txBox="1"/>
          <p:nvPr>
            <p:ph idx="4" type="subTitle"/>
          </p:nvPr>
        </p:nvSpPr>
        <p:spPr>
          <a:xfrm>
            <a:off x="6168175" y="2996438"/>
            <a:ext cx="22626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228" name="Google Shape;1228;p28"/>
          <p:cNvSpPr txBox="1"/>
          <p:nvPr>
            <p:ph idx="5" type="subTitle"/>
          </p:nvPr>
        </p:nvSpPr>
        <p:spPr>
          <a:xfrm>
            <a:off x="3440700" y="3465499"/>
            <a:ext cx="22626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29" name="Google Shape;1229;p28"/>
          <p:cNvSpPr txBox="1"/>
          <p:nvPr>
            <p:ph idx="6" type="subTitle"/>
          </p:nvPr>
        </p:nvSpPr>
        <p:spPr>
          <a:xfrm>
            <a:off x="3440700" y="2996438"/>
            <a:ext cx="22626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grpSp>
        <p:nvGrpSpPr>
          <p:cNvPr id="1230" name="Google Shape;1230;p28"/>
          <p:cNvGrpSpPr/>
          <p:nvPr/>
        </p:nvGrpSpPr>
        <p:grpSpPr>
          <a:xfrm>
            <a:off x="-933564" y="4566019"/>
            <a:ext cx="2577160" cy="2638569"/>
            <a:chOff x="-1115775" y="4467744"/>
            <a:chExt cx="2577160" cy="2638569"/>
          </a:xfrm>
        </p:grpSpPr>
        <p:sp>
          <p:nvSpPr>
            <p:cNvPr id="1231" name="Google Shape;1231;p28"/>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232" name="Google Shape;1232;p28"/>
            <p:cNvGrpSpPr/>
            <p:nvPr/>
          </p:nvGrpSpPr>
          <p:grpSpPr>
            <a:xfrm flipH="1" rot="5400000">
              <a:off x="-1115103" y="4529824"/>
              <a:ext cx="2575817" cy="2577160"/>
              <a:chOff x="1550275" y="1493275"/>
              <a:chExt cx="1582100" cy="1582925"/>
            </a:xfrm>
          </p:grpSpPr>
          <p:sp>
            <p:nvSpPr>
              <p:cNvPr id="1233" name="Google Shape;1233;p28"/>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34" name="Google Shape;1234;p28"/>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35" name="Google Shape;1235;p28"/>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36" name="Google Shape;1236;p28"/>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37" name="Google Shape;1237;p28"/>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38" name="Google Shape;1238;p28"/>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39" name="Google Shape;1239;p28"/>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40" name="Google Shape;1240;p28"/>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41" name="Google Shape;1241;p28"/>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42" name="Google Shape;1242;p28"/>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43" name="Google Shape;1243;p28"/>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44" name="Google Shape;1244;p28"/>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45" name="Google Shape;1245;p28"/>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46" name="Google Shape;1246;p28"/>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247" name="Google Shape;1247;p28"/>
          <p:cNvGrpSpPr/>
          <p:nvPr/>
        </p:nvGrpSpPr>
        <p:grpSpPr>
          <a:xfrm flipH="1">
            <a:off x="7500411" y="4566019"/>
            <a:ext cx="2577160" cy="2638569"/>
            <a:chOff x="-1115775" y="4467744"/>
            <a:chExt cx="2577160" cy="2638569"/>
          </a:xfrm>
        </p:grpSpPr>
        <p:sp>
          <p:nvSpPr>
            <p:cNvPr id="1248" name="Google Shape;1248;p28"/>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249" name="Google Shape;1249;p28"/>
            <p:cNvGrpSpPr/>
            <p:nvPr/>
          </p:nvGrpSpPr>
          <p:grpSpPr>
            <a:xfrm flipH="1" rot="5400000">
              <a:off x="-1115103" y="4529824"/>
              <a:ext cx="2575817" cy="2577160"/>
              <a:chOff x="1550275" y="1493275"/>
              <a:chExt cx="1582100" cy="1582925"/>
            </a:xfrm>
          </p:grpSpPr>
          <p:sp>
            <p:nvSpPr>
              <p:cNvPr id="1250" name="Google Shape;1250;p28"/>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51" name="Google Shape;1251;p28"/>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52" name="Google Shape;1252;p28"/>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53" name="Google Shape;1253;p28"/>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54" name="Google Shape;1254;p28"/>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55" name="Google Shape;1255;p28"/>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56" name="Google Shape;1256;p28"/>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57" name="Google Shape;1257;p28"/>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58" name="Google Shape;1258;p28"/>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59" name="Google Shape;1259;p28"/>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60" name="Google Shape;1260;p28"/>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61" name="Google Shape;1261;p28"/>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62" name="Google Shape;1262;p28"/>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63" name="Google Shape;1263;p28"/>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1264" name="Shape 1264"/>
        <p:cNvGrpSpPr/>
        <p:nvPr/>
      </p:nvGrpSpPr>
      <p:grpSpPr>
        <a:xfrm>
          <a:off x="0" y="0"/>
          <a:ext cx="0" cy="0"/>
          <a:chOff x="0" y="0"/>
          <a:chExt cx="0" cy="0"/>
        </a:xfrm>
      </p:grpSpPr>
      <p:sp>
        <p:nvSpPr>
          <p:cNvPr id="1265" name="Google Shape;1265;p29"/>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266" name="Google Shape;1266;p29"/>
          <p:cNvSpPr txBox="1"/>
          <p:nvPr>
            <p:ph idx="1" type="subTitle"/>
          </p:nvPr>
        </p:nvSpPr>
        <p:spPr>
          <a:xfrm>
            <a:off x="1947913" y="1952524"/>
            <a:ext cx="2156100" cy="83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267" name="Google Shape;1267;p29"/>
          <p:cNvSpPr txBox="1"/>
          <p:nvPr>
            <p:ph idx="2" type="subTitle"/>
          </p:nvPr>
        </p:nvSpPr>
        <p:spPr>
          <a:xfrm>
            <a:off x="1947913" y="1477725"/>
            <a:ext cx="21561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268" name="Google Shape;1268;p29"/>
          <p:cNvSpPr txBox="1"/>
          <p:nvPr>
            <p:ph idx="3" type="subTitle"/>
          </p:nvPr>
        </p:nvSpPr>
        <p:spPr>
          <a:xfrm>
            <a:off x="1947913" y="3559451"/>
            <a:ext cx="2156100" cy="83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269" name="Google Shape;1269;p29"/>
          <p:cNvSpPr txBox="1"/>
          <p:nvPr>
            <p:ph idx="4" type="subTitle"/>
          </p:nvPr>
        </p:nvSpPr>
        <p:spPr>
          <a:xfrm>
            <a:off x="1947913" y="3084652"/>
            <a:ext cx="21561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270" name="Google Shape;1270;p29"/>
          <p:cNvSpPr txBox="1"/>
          <p:nvPr>
            <p:ph idx="5" type="subTitle"/>
          </p:nvPr>
        </p:nvSpPr>
        <p:spPr>
          <a:xfrm>
            <a:off x="5954138" y="1952515"/>
            <a:ext cx="2157900" cy="83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271" name="Google Shape;1271;p29"/>
          <p:cNvSpPr txBox="1"/>
          <p:nvPr>
            <p:ph idx="6" type="subTitle"/>
          </p:nvPr>
        </p:nvSpPr>
        <p:spPr>
          <a:xfrm>
            <a:off x="5954138" y="1477713"/>
            <a:ext cx="21579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272" name="Google Shape;1272;p29"/>
          <p:cNvSpPr txBox="1"/>
          <p:nvPr>
            <p:ph idx="7" type="subTitle"/>
          </p:nvPr>
        </p:nvSpPr>
        <p:spPr>
          <a:xfrm>
            <a:off x="5954138" y="3559452"/>
            <a:ext cx="2157900" cy="83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273" name="Google Shape;1273;p29"/>
          <p:cNvSpPr txBox="1"/>
          <p:nvPr>
            <p:ph idx="8" type="subTitle"/>
          </p:nvPr>
        </p:nvSpPr>
        <p:spPr>
          <a:xfrm>
            <a:off x="5954138" y="3084650"/>
            <a:ext cx="21579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grpSp>
        <p:nvGrpSpPr>
          <p:cNvPr id="1274" name="Google Shape;1274;p29"/>
          <p:cNvGrpSpPr/>
          <p:nvPr/>
        </p:nvGrpSpPr>
        <p:grpSpPr>
          <a:xfrm flipH="1" rot="-5400000">
            <a:off x="7790196" y="-1923288"/>
            <a:ext cx="2744275" cy="2727763"/>
            <a:chOff x="5985575" y="4420825"/>
            <a:chExt cx="2744275" cy="2727763"/>
          </a:xfrm>
        </p:grpSpPr>
        <p:sp>
          <p:nvSpPr>
            <p:cNvPr id="1275" name="Google Shape;1275;p29"/>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276" name="Google Shape;1276;p29"/>
            <p:cNvGrpSpPr/>
            <p:nvPr/>
          </p:nvGrpSpPr>
          <p:grpSpPr>
            <a:xfrm flipH="1" rot="5400000">
              <a:off x="5986247" y="4572099"/>
              <a:ext cx="2575817" cy="2577160"/>
              <a:chOff x="1550275" y="1493275"/>
              <a:chExt cx="1582100" cy="1582925"/>
            </a:xfrm>
          </p:grpSpPr>
          <p:sp>
            <p:nvSpPr>
              <p:cNvPr id="1277" name="Google Shape;1277;p29"/>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78" name="Google Shape;1278;p29"/>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79" name="Google Shape;1279;p29"/>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80" name="Google Shape;1280;p29"/>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81" name="Google Shape;1281;p29"/>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82" name="Google Shape;1282;p29"/>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83" name="Google Shape;1283;p29"/>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84" name="Google Shape;1284;p29"/>
              <p:cNvSpPr/>
              <p:nvPr/>
            </p:nvSpPr>
            <p:spPr>
              <a:xfrm>
                <a:off x="1861553" y="1767253"/>
                <a:ext cx="1080578" cy="1082004"/>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85" name="Google Shape;1285;p29"/>
              <p:cNvSpPr/>
              <p:nvPr/>
            </p:nvSpPr>
            <p:spPr>
              <a:xfrm>
                <a:off x="1898130" y="1863198"/>
                <a:ext cx="1114002" cy="1086690"/>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86" name="Google Shape;1286;p29"/>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87" name="Google Shape;1287;p29"/>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88" name="Google Shape;1288;p29"/>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89" name="Google Shape;1289;p29"/>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90" name="Google Shape;1290;p29"/>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291" name="Google Shape;1291;p29"/>
          <p:cNvGrpSpPr/>
          <p:nvPr/>
        </p:nvGrpSpPr>
        <p:grpSpPr>
          <a:xfrm>
            <a:off x="-809414" y="4628619"/>
            <a:ext cx="2577160" cy="2638569"/>
            <a:chOff x="-1115775" y="4467744"/>
            <a:chExt cx="2577160" cy="2638569"/>
          </a:xfrm>
        </p:grpSpPr>
        <p:sp>
          <p:nvSpPr>
            <p:cNvPr id="1292" name="Google Shape;1292;p29"/>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293" name="Google Shape;1293;p29"/>
            <p:cNvGrpSpPr/>
            <p:nvPr/>
          </p:nvGrpSpPr>
          <p:grpSpPr>
            <a:xfrm flipH="1" rot="5400000">
              <a:off x="-1115103" y="4529824"/>
              <a:ext cx="2575817" cy="2577160"/>
              <a:chOff x="1550275" y="1493275"/>
              <a:chExt cx="1582100" cy="1582925"/>
            </a:xfrm>
          </p:grpSpPr>
          <p:sp>
            <p:nvSpPr>
              <p:cNvPr id="1294" name="Google Shape;1294;p29"/>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95" name="Google Shape;1295;p29"/>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96" name="Google Shape;1296;p29"/>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97" name="Google Shape;1297;p29"/>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98" name="Google Shape;1298;p29"/>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99" name="Google Shape;1299;p29"/>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00" name="Google Shape;1300;p29"/>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01" name="Google Shape;1301;p29"/>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02" name="Google Shape;1302;p29"/>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03" name="Google Shape;1303;p29"/>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04" name="Google Shape;1304;p29"/>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05" name="Google Shape;1305;p29"/>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06" name="Google Shape;1306;p29"/>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07" name="Google Shape;1307;p29"/>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6_1">
    <p:spTree>
      <p:nvGrpSpPr>
        <p:cNvPr id="1308" name="Shape 1308"/>
        <p:cNvGrpSpPr/>
        <p:nvPr/>
      </p:nvGrpSpPr>
      <p:grpSpPr>
        <a:xfrm>
          <a:off x="0" y="0"/>
          <a:ext cx="0" cy="0"/>
          <a:chOff x="0" y="0"/>
          <a:chExt cx="0" cy="0"/>
        </a:xfrm>
      </p:grpSpPr>
      <p:sp>
        <p:nvSpPr>
          <p:cNvPr id="1309" name="Google Shape;1309;p30"/>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310" name="Google Shape;1310;p30"/>
          <p:cNvSpPr txBox="1"/>
          <p:nvPr>
            <p:ph idx="1" type="subTitle"/>
          </p:nvPr>
        </p:nvSpPr>
        <p:spPr>
          <a:xfrm>
            <a:off x="799325" y="3559451"/>
            <a:ext cx="2228100" cy="7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11" name="Google Shape;1311;p30"/>
          <p:cNvSpPr txBox="1"/>
          <p:nvPr>
            <p:ph idx="2" type="subTitle"/>
          </p:nvPr>
        </p:nvSpPr>
        <p:spPr>
          <a:xfrm>
            <a:off x="799325" y="3084650"/>
            <a:ext cx="22281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312" name="Google Shape;1312;p30"/>
          <p:cNvSpPr txBox="1"/>
          <p:nvPr>
            <p:ph idx="3" type="subTitle"/>
          </p:nvPr>
        </p:nvSpPr>
        <p:spPr>
          <a:xfrm>
            <a:off x="6116575" y="3559450"/>
            <a:ext cx="2228100" cy="7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13" name="Google Shape;1313;p30"/>
          <p:cNvSpPr txBox="1"/>
          <p:nvPr>
            <p:ph idx="4" type="subTitle"/>
          </p:nvPr>
        </p:nvSpPr>
        <p:spPr>
          <a:xfrm>
            <a:off x="6116575" y="3084650"/>
            <a:ext cx="22281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314" name="Google Shape;1314;p30"/>
          <p:cNvSpPr txBox="1"/>
          <p:nvPr>
            <p:ph idx="5" type="subTitle"/>
          </p:nvPr>
        </p:nvSpPr>
        <p:spPr>
          <a:xfrm>
            <a:off x="3457950" y="3559451"/>
            <a:ext cx="2228100" cy="7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15" name="Google Shape;1315;p30"/>
          <p:cNvSpPr txBox="1"/>
          <p:nvPr>
            <p:ph idx="6" type="subTitle"/>
          </p:nvPr>
        </p:nvSpPr>
        <p:spPr>
          <a:xfrm>
            <a:off x="3457950" y="3084650"/>
            <a:ext cx="22281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316" name="Google Shape;1316;p30"/>
          <p:cNvSpPr txBox="1"/>
          <p:nvPr>
            <p:ph idx="7" type="subTitle"/>
          </p:nvPr>
        </p:nvSpPr>
        <p:spPr>
          <a:xfrm>
            <a:off x="2128575" y="1952525"/>
            <a:ext cx="2228100" cy="7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17" name="Google Shape;1317;p30"/>
          <p:cNvSpPr txBox="1"/>
          <p:nvPr>
            <p:ph idx="8" type="subTitle"/>
          </p:nvPr>
        </p:nvSpPr>
        <p:spPr>
          <a:xfrm>
            <a:off x="2128575" y="1477725"/>
            <a:ext cx="22281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318" name="Google Shape;1318;p30"/>
          <p:cNvSpPr txBox="1"/>
          <p:nvPr>
            <p:ph idx="9" type="subTitle"/>
          </p:nvPr>
        </p:nvSpPr>
        <p:spPr>
          <a:xfrm>
            <a:off x="4787269" y="1952525"/>
            <a:ext cx="2228100" cy="7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19" name="Google Shape;1319;p30"/>
          <p:cNvSpPr txBox="1"/>
          <p:nvPr>
            <p:ph idx="13" type="subTitle"/>
          </p:nvPr>
        </p:nvSpPr>
        <p:spPr>
          <a:xfrm>
            <a:off x="4787263" y="1477725"/>
            <a:ext cx="2228100" cy="554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grpSp>
        <p:nvGrpSpPr>
          <p:cNvPr id="1320" name="Google Shape;1320;p30"/>
          <p:cNvGrpSpPr/>
          <p:nvPr/>
        </p:nvGrpSpPr>
        <p:grpSpPr>
          <a:xfrm flipH="1">
            <a:off x="7775344" y="4479745"/>
            <a:ext cx="2744275" cy="2727763"/>
            <a:chOff x="5985575" y="4420825"/>
            <a:chExt cx="2744275" cy="2727763"/>
          </a:xfrm>
        </p:grpSpPr>
        <p:sp>
          <p:nvSpPr>
            <p:cNvPr id="1321" name="Google Shape;1321;p30"/>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322" name="Google Shape;1322;p30"/>
            <p:cNvGrpSpPr/>
            <p:nvPr/>
          </p:nvGrpSpPr>
          <p:grpSpPr>
            <a:xfrm flipH="1" rot="5400000">
              <a:off x="5986247" y="4572099"/>
              <a:ext cx="2575817" cy="2577160"/>
              <a:chOff x="1550275" y="1493275"/>
              <a:chExt cx="1582100" cy="1582925"/>
            </a:xfrm>
          </p:grpSpPr>
          <p:sp>
            <p:nvSpPr>
              <p:cNvPr id="1323" name="Google Shape;1323;p30"/>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24" name="Google Shape;1324;p30"/>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25" name="Google Shape;1325;p30"/>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26" name="Google Shape;1326;p30"/>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27" name="Google Shape;1327;p30"/>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28" name="Google Shape;1328;p30"/>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29" name="Google Shape;1329;p30"/>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30" name="Google Shape;1330;p30"/>
              <p:cNvSpPr/>
              <p:nvPr/>
            </p:nvSpPr>
            <p:spPr>
              <a:xfrm>
                <a:off x="1861553" y="1767253"/>
                <a:ext cx="1080578" cy="1082004"/>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31" name="Google Shape;1331;p30"/>
              <p:cNvSpPr/>
              <p:nvPr/>
            </p:nvSpPr>
            <p:spPr>
              <a:xfrm>
                <a:off x="1898130" y="1863198"/>
                <a:ext cx="1114002" cy="1086690"/>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32" name="Google Shape;1332;p30"/>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33" name="Google Shape;1333;p30"/>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34" name="Google Shape;1334;p30"/>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35" name="Google Shape;1335;p30"/>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36" name="Google Shape;1336;p30"/>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337" name="Google Shape;1337;p30"/>
          <p:cNvGrpSpPr/>
          <p:nvPr/>
        </p:nvGrpSpPr>
        <p:grpSpPr>
          <a:xfrm flipH="1" rot="10800000">
            <a:off x="-1521056" y="-1902030"/>
            <a:ext cx="2744275" cy="2727763"/>
            <a:chOff x="5985575" y="4420825"/>
            <a:chExt cx="2744275" cy="2727763"/>
          </a:xfrm>
        </p:grpSpPr>
        <p:sp>
          <p:nvSpPr>
            <p:cNvPr id="1338" name="Google Shape;1338;p30"/>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339" name="Google Shape;1339;p30"/>
            <p:cNvGrpSpPr/>
            <p:nvPr/>
          </p:nvGrpSpPr>
          <p:grpSpPr>
            <a:xfrm flipH="1" rot="5400000">
              <a:off x="5986247" y="4572099"/>
              <a:ext cx="2575817" cy="2577160"/>
              <a:chOff x="1550275" y="1493275"/>
              <a:chExt cx="1582100" cy="1582925"/>
            </a:xfrm>
          </p:grpSpPr>
          <p:sp>
            <p:nvSpPr>
              <p:cNvPr id="1340" name="Google Shape;1340;p30"/>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41" name="Google Shape;1341;p30"/>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42" name="Google Shape;1342;p30"/>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43" name="Google Shape;1343;p30"/>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44" name="Google Shape;1344;p30"/>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45" name="Google Shape;1345;p30"/>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46" name="Google Shape;1346;p30"/>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47" name="Google Shape;1347;p30"/>
              <p:cNvSpPr/>
              <p:nvPr/>
            </p:nvSpPr>
            <p:spPr>
              <a:xfrm>
                <a:off x="1861553" y="1767253"/>
                <a:ext cx="1080578" cy="1082004"/>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48" name="Google Shape;1348;p30"/>
              <p:cNvSpPr/>
              <p:nvPr/>
            </p:nvSpPr>
            <p:spPr>
              <a:xfrm>
                <a:off x="1898130" y="1863198"/>
                <a:ext cx="1114002" cy="1086690"/>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49" name="Google Shape;1349;p30"/>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50" name="Google Shape;1350;p30"/>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51" name="Google Shape;1351;p30"/>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52" name="Google Shape;1352;p30"/>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53" name="Google Shape;1353;p30"/>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354" name="Google Shape;1354;p30"/>
          <p:cNvGrpSpPr/>
          <p:nvPr/>
        </p:nvGrpSpPr>
        <p:grpSpPr>
          <a:xfrm>
            <a:off x="-1353939" y="4405881"/>
            <a:ext cx="2577160" cy="2638569"/>
            <a:chOff x="-1115775" y="4467744"/>
            <a:chExt cx="2577160" cy="2638569"/>
          </a:xfrm>
        </p:grpSpPr>
        <p:sp>
          <p:nvSpPr>
            <p:cNvPr id="1355" name="Google Shape;1355;p30"/>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356" name="Google Shape;1356;p30"/>
            <p:cNvGrpSpPr/>
            <p:nvPr/>
          </p:nvGrpSpPr>
          <p:grpSpPr>
            <a:xfrm flipH="1" rot="5400000">
              <a:off x="-1115103" y="4529824"/>
              <a:ext cx="2575817" cy="2577160"/>
              <a:chOff x="1550275" y="1493275"/>
              <a:chExt cx="1582100" cy="1582925"/>
            </a:xfrm>
          </p:grpSpPr>
          <p:sp>
            <p:nvSpPr>
              <p:cNvPr id="1357" name="Google Shape;1357;p30"/>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58" name="Google Shape;1358;p30"/>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59" name="Google Shape;1359;p30"/>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60" name="Google Shape;1360;p30"/>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61" name="Google Shape;1361;p30"/>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62" name="Google Shape;1362;p30"/>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63" name="Google Shape;1363;p30"/>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64" name="Google Shape;1364;p30"/>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65" name="Google Shape;1365;p30"/>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66" name="Google Shape;1366;p30"/>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67" name="Google Shape;1367;p30"/>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68" name="Google Shape;1368;p30"/>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69" name="Google Shape;1369;p30"/>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70" name="Google Shape;1370;p30"/>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371" name="Google Shape;1371;p30"/>
          <p:cNvGrpSpPr/>
          <p:nvPr/>
        </p:nvGrpSpPr>
        <p:grpSpPr>
          <a:xfrm rot="10800000">
            <a:off x="7707911" y="-2002419"/>
            <a:ext cx="2577160" cy="2638569"/>
            <a:chOff x="-1115775" y="4467744"/>
            <a:chExt cx="2577160" cy="2638569"/>
          </a:xfrm>
        </p:grpSpPr>
        <p:sp>
          <p:nvSpPr>
            <p:cNvPr id="1372" name="Google Shape;1372;p30"/>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373" name="Google Shape;1373;p30"/>
            <p:cNvGrpSpPr/>
            <p:nvPr/>
          </p:nvGrpSpPr>
          <p:grpSpPr>
            <a:xfrm flipH="1" rot="5400000">
              <a:off x="-1115103" y="4529824"/>
              <a:ext cx="2575817" cy="2577160"/>
              <a:chOff x="1550275" y="1493275"/>
              <a:chExt cx="1582100" cy="1582925"/>
            </a:xfrm>
          </p:grpSpPr>
          <p:sp>
            <p:nvSpPr>
              <p:cNvPr id="1374" name="Google Shape;1374;p30"/>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75" name="Google Shape;1375;p30"/>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76" name="Google Shape;1376;p30"/>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77" name="Google Shape;1377;p30"/>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78" name="Google Shape;1378;p30"/>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79" name="Google Shape;1379;p30"/>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80" name="Google Shape;1380;p30"/>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81" name="Google Shape;1381;p30"/>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82" name="Google Shape;1382;p30"/>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83" name="Google Shape;1383;p30"/>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84" name="Google Shape;1384;p30"/>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85" name="Google Shape;1385;p30"/>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86" name="Google Shape;1386;p30"/>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87" name="Google Shape;1387;p30"/>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9" name="Shape 99"/>
        <p:cNvGrpSpPr/>
        <p:nvPr/>
      </p:nvGrpSpPr>
      <p:grpSpPr>
        <a:xfrm>
          <a:off x="0" y="0"/>
          <a:ext cx="0" cy="0"/>
          <a:chOff x="0" y="0"/>
          <a:chExt cx="0" cy="0"/>
        </a:xfrm>
      </p:grpSpPr>
      <p:sp>
        <p:nvSpPr>
          <p:cNvPr id="100" name="Google Shape;100;p4"/>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01" name="Google Shape;101;p4"/>
          <p:cNvSpPr txBox="1"/>
          <p:nvPr>
            <p:ph idx="1" type="body"/>
          </p:nvPr>
        </p:nvSpPr>
        <p:spPr>
          <a:xfrm>
            <a:off x="1076400" y="1135575"/>
            <a:ext cx="6991200" cy="1346700"/>
          </a:xfrm>
          <a:prstGeom prst="rect">
            <a:avLst/>
          </a:prstGeom>
        </p:spPr>
        <p:txBody>
          <a:bodyPr anchorCtr="0" anchor="t" bIns="91425" lIns="91425" spcFirstLastPara="1" rIns="91425" wrap="square" tIns="91425">
            <a:noAutofit/>
          </a:bodyPr>
          <a:lstStyle>
            <a:lvl1pPr indent="-311150" lvl="0" marL="457200" rtl="0">
              <a:lnSpc>
                <a:spcPct val="100000"/>
              </a:lnSpc>
              <a:spcBef>
                <a:spcPts val="0"/>
              </a:spcBef>
              <a:spcAft>
                <a:spcPts val="0"/>
              </a:spcAft>
              <a:buSzPts val="1300"/>
              <a:buChar char="𑁋"/>
              <a:defRPr sz="1200"/>
            </a:lvl1pPr>
            <a:lvl2pPr indent="-304800" lvl="1" marL="914400" rtl="0">
              <a:lnSpc>
                <a:spcPct val="100000"/>
              </a:lnSpc>
              <a:spcBef>
                <a:spcPts val="0"/>
              </a:spcBef>
              <a:spcAft>
                <a:spcPts val="0"/>
              </a:spcAft>
              <a:buSzPts val="1200"/>
              <a:buChar char="○"/>
              <a:defRPr sz="1200"/>
            </a:lvl2pPr>
            <a:lvl3pPr indent="-304800" lvl="2" marL="1371600" rtl="0">
              <a:lnSpc>
                <a:spcPct val="100000"/>
              </a:lnSpc>
              <a:spcBef>
                <a:spcPts val="1600"/>
              </a:spcBef>
              <a:spcAft>
                <a:spcPts val="0"/>
              </a:spcAft>
              <a:buSzPts val="1200"/>
              <a:buChar char="■"/>
              <a:defRPr sz="1200"/>
            </a:lvl3pPr>
            <a:lvl4pPr indent="-304800" lvl="3" marL="1828800" rtl="0">
              <a:lnSpc>
                <a:spcPct val="100000"/>
              </a:lnSpc>
              <a:spcBef>
                <a:spcPts val="1600"/>
              </a:spcBef>
              <a:spcAft>
                <a:spcPts val="0"/>
              </a:spcAft>
              <a:buSzPts val="1200"/>
              <a:buChar char="●"/>
              <a:defRPr sz="1200"/>
            </a:lvl4pPr>
            <a:lvl5pPr indent="-304800" lvl="4" marL="2286000" rtl="0">
              <a:lnSpc>
                <a:spcPct val="100000"/>
              </a:lnSpc>
              <a:spcBef>
                <a:spcPts val="1600"/>
              </a:spcBef>
              <a:spcAft>
                <a:spcPts val="0"/>
              </a:spcAft>
              <a:buSzPts val="1200"/>
              <a:buChar char="○"/>
              <a:defRPr sz="1200"/>
            </a:lvl5pPr>
            <a:lvl6pPr indent="-304800" lvl="5" marL="2743200" rtl="0">
              <a:lnSpc>
                <a:spcPct val="100000"/>
              </a:lnSpc>
              <a:spcBef>
                <a:spcPts val="1600"/>
              </a:spcBef>
              <a:spcAft>
                <a:spcPts val="0"/>
              </a:spcAft>
              <a:buSzPts val="1200"/>
              <a:buChar char="■"/>
              <a:defRPr sz="1200"/>
            </a:lvl6pPr>
            <a:lvl7pPr indent="-304800" lvl="6" marL="3200400" rtl="0">
              <a:lnSpc>
                <a:spcPct val="100000"/>
              </a:lnSpc>
              <a:spcBef>
                <a:spcPts val="1600"/>
              </a:spcBef>
              <a:spcAft>
                <a:spcPts val="0"/>
              </a:spcAft>
              <a:buSzPts val="1200"/>
              <a:buChar char="●"/>
              <a:defRPr sz="1200"/>
            </a:lvl7pPr>
            <a:lvl8pPr indent="-304800" lvl="7" marL="3657600" rtl="0">
              <a:lnSpc>
                <a:spcPct val="100000"/>
              </a:lnSpc>
              <a:spcBef>
                <a:spcPts val="1600"/>
              </a:spcBef>
              <a:spcAft>
                <a:spcPts val="0"/>
              </a:spcAft>
              <a:buSzPts val="1200"/>
              <a:buChar char="○"/>
              <a:defRPr sz="1200"/>
            </a:lvl8pPr>
            <a:lvl9pPr indent="-304800" lvl="8" marL="4114800" rtl="0">
              <a:lnSpc>
                <a:spcPct val="100000"/>
              </a:lnSpc>
              <a:spcBef>
                <a:spcPts val="1600"/>
              </a:spcBef>
              <a:spcAft>
                <a:spcPts val="1600"/>
              </a:spcAft>
              <a:buSzPts val="1200"/>
              <a:buChar char="■"/>
              <a:defRPr sz="1200"/>
            </a:lvl9pPr>
          </a:lstStyle>
          <a:p/>
        </p:txBody>
      </p:sp>
      <p:grpSp>
        <p:nvGrpSpPr>
          <p:cNvPr id="102" name="Google Shape;102;p4"/>
          <p:cNvGrpSpPr/>
          <p:nvPr/>
        </p:nvGrpSpPr>
        <p:grpSpPr>
          <a:xfrm rot="10800000">
            <a:off x="7848403" y="-2001677"/>
            <a:ext cx="2577160" cy="2638569"/>
            <a:chOff x="-1115775" y="4467744"/>
            <a:chExt cx="2577160" cy="2638569"/>
          </a:xfrm>
        </p:grpSpPr>
        <p:sp>
          <p:nvSpPr>
            <p:cNvPr id="103" name="Google Shape;103;p4"/>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04" name="Google Shape;104;p4"/>
            <p:cNvGrpSpPr/>
            <p:nvPr/>
          </p:nvGrpSpPr>
          <p:grpSpPr>
            <a:xfrm flipH="1" rot="5400000">
              <a:off x="-1115103" y="4529824"/>
              <a:ext cx="2575817" cy="2577160"/>
              <a:chOff x="1550275" y="1493275"/>
              <a:chExt cx="1582100" cy="1582925"/>
            </a:xfrm>
          </p:grpSpPr>
          <p:sp>
            <p:nvSpPr>
              <p:cNvPr id="105" name="Google Shape;105;p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6" name="Google Shape;106;p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7" name="Google Shape;107;p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8" name="Google Shape;108;p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09" name="Google Shape;109;p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0" name="Google Shape;110;p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1" name="Google Shape;111;p4"/>
              <p:cNvSpPr/>
              <p:nvPr/>
            </p:nvSpPr>
            <p:spPr>
              <a:xfrm>
                <a:off x="1710202" y="1684324"/>
                <a:ext cx="1148172" cy="113129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2" name="Google Shape;112;p4"/>
              <p:cNvSpPr/>
              <p:nvPr/>
            </p:nvSpPr>
            <p:spPr>
              <a:xfrm>
                <a:off x="1755915" y="1767243"/>
                <a:ext cx="1186227" cy="1158031"/>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3" name="Google Shape;113;p4"/>
              <p:cNvSpPr/>
              <p:nvPr/>
            </p:nvSpPr>
            <p:spPr>
              <a:xfrm>
                <a:off x="1883883" y="1863199"/>
                <a:ext cx="1128219" cy="1116995"/>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4" name="Google Shape;114;p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5" name="Google Shape;115;p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6" name="Google Shape;116;p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7" name="Google Shape;117;p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18" name="Google Shape;118;p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19" name="Google Shape;119;p4"/>
          <p:cNvGrpSpPr/>
          <p:nvPr/>
        </p:nvGrpSpPr>
        <p:grpSpPr>
          <a:xfrm flipH="1" rot="10800000">
            <a:off x="-1281563" y="-2090871"/>
            <a:ext cx="2744275" cy="2727763"/>
            <a:chOff x="5985575" y="4420825"/>
            <a:chExt cx="2744275" cy="2727763"/>
          </a:xfrm>
        </p:grpSpPr>
        <p:sp>
          <p:nvSpPr>
            <p:cNvPr id="120" name="Google Shape;120;p4"/>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21" name="Google Shape;121;p4"/>
            <p:cNvGrpSpPr/>
            <p:nvPr/>
          </p:nvGrpSpPr>
          <p:grpSpPr>
            <a:xfrm flipH="1" rot="5400000">
              <a:off x="5986247" y="4572099"/>
              <a:ext cx="2575817" cy="2577160"/>
              <a:chOff x="1550275" y="1493275"/>
              <a:chExt cx="1582100" cy="1582925"/>
            </a:xfrm>
          </p:grpSpPr>
          <p:sp>
            <p:nvSpPr>
              <p:cNvPr id="122" name="Google Shape;122;p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3" name="Google Shape;123;p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4" name="Google Shape;124;p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5" name="Google Shape;125;p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6" name="Google Shape;126;p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7" name="Google Shape;127;p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8" name="Google Shape;128;p4"/>
              <p:cNvSpPr/>
              <p:nvPr/>
            </p:nvSpPr>
            <p:spPr>
              <a:xfrm>
                <a:off x="1710155" y="1684324"/>
                <a:ext cx="1148172" cy="1144001"/>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29" name="Google Shape;129;p4"/>
              <p:cNvSpPr/>
              <p:nvPr/>
            </p:nvSpPr>
            <p:spPr>
              <a:xfrm>
                <a:off x="1819833" y="1767246"/>
                <a:ext cx="1122307" cy="1143432"/>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0" name="Google Shape;130;p4"/>
              <p:cNvSpPr/>
              <p:nvPr/>
            </p:nvSpPr>
            <p:spPr>
              <a:xfrm>
                <a:off x="1929532" y="1863199"/>
                <a:ext cx="1082574" cy="1093237"/>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1" name="Google Shape;131;p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2" name="Google Shape;132;p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3" name="Google Shape;133;p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4" name="Google Shape;134;p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35" name="Google Shape;135;p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88" name="Shape 1388"/>
        <p:cNvGrpSpPr/>
        <p:nvPr/>
      </p:nvGrpSpPr>
      <p:grpSpPr>
        <a:xfrm>
          <a:off x="0" y="0"/>
          <a:ext cx="0" cy="0"/>
          <a:chOff x="0" y="0"/>
          <a:chExt cx="0" cy="0"/>
        </a:xfrm>
      </p:grpSpPr>
      <p:sp>
        <p:nvSpPr>
          <p:cNvPr id="1389" name="Google Shape;1389;p31"/>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390" name="Google Shape;1390;p31"/>
          <p:cNvSpPr txBox="1"/>
          <p:nvPr>
            <p:ph idx="1" type="subTitle"/>
          </p:nvPr>
        </p:nvSpPr>
        <p:spPr>
          <a:xfrm>
            <a:off x="1663725" y="1703475"/>
            <a:ext cx="25362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391" name="Google Shape;1391;p31"/>
          <p:cNvSpPr txBox="1"/>
          <p:nvPr>
            <p:ph idx="2" type="subTitle"/>
          </p:nvPr>
        </p:nvSpPr>
        <p:spPr>
          <a:xfrm>
            <a:off x="1663725" y="1254975"/>
            <a:ext cx="25362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392" name="Google Shape;1392;p31"/>
          <p:cNvSpPr txBox="1"/>
          <p:nvPr>
            <p:ph idx="3" type="subTitle"/>
          </p:nvPr>
        </p:nvSpPr>
        <p:spPr>
          <a:xfrm>
            <a:off x="1663725" y="3992975"/>
            <a:ext cx="25362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393" name="Google Shape;1393;p31"/>
          <p:cNvSpPr txBox="1"/>
          <p:nvPr>
            <p:ph idx="4" type="subTitle"/>
          </p:nvPr>
        </p:nvSpPr>
        <p:spPr>
          <a:xfrm>
            <a:off x="1663725" y="3544475"/>
            <a:ext cx="25362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394" name="Google Shape;1394;p31"/>
          <p:cNvSpPr txBox="1"/>
          <p:nvPr>
            <p:ph idx="5" type="subTitle"/>
          </p:nvPr>
        </p:nvSpPr>
        <p:spPr>
          <a:xfrm>
            <a:off x="1663725" y="2848225"/>
            <a:ext cx="25362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395" name="Google Shape;1395;p31"/>
          <p:cNvSpPr txBox="1"/>
          <p:nvPr>
            <p:ph idx="6" type="subTitle"/>
          </p:nvPr>
        </p:nvSpPr>
        <p:spPr>
          <a:xfrm>
            <a:off x="1663725" y="2399725"/>
            <a:ext cx="25362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396" name="Google Shape;1396;p31"/>
          <p:cNvSpPr txBox="1"/>
          <p:nvPr>
            <p:ph idx="7" type="subTitle"/>
          </p:nvPr>
        </p:nvSpPr>
        <p:spPr>
          <a:xfrm>
            <a:off x="5836925" y="1703475"/>
            <a:ext cx="25362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397" name="Google Shape;1397;p31"/>
          <p:cNvSpPr txBox="1"/>
          <p:nvPr>
            <p:ph idx="8" type="subTitle"/>
          </p:nvPr>
        </p:nvSpPr>
        <p:spPr>
          <a:xfrm>
            <a:off x="5836925" y="1254975"/>
            <a:ext cx="25362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398" name="Google Shape;1398;p31"/>
          <p:cNvSpPr txBox="1"/>
          <p:nvPr>
            <p:ph idx="9" type="subTitle"/>
          </p:nvPr>
        </p:nvSpPr>
        <p:spPr>
          <a:xfrm>
            <a:off x="5836925" y="3992975"/>
            <a:ext cx="25362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399" name="Google Shape;1399;p31"/>
          <p:cNvSpPr txBox="1"/>
          <p:nvPr>
            <p:ph idx="13" type="subTitle"/>
          </p:nvPr>
        </p:nvSpPr>
        <p:spPr>
          <a:xfrm>
            <a:off x="5836925" y="3544475"/>
            <a:ext cx="25362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400" name="Google Shape;1400;p31"/>
          <p:cNvSpPr txBox="1"/>
          <p:nvPr>
            <p:ph idx="14" type="subTitle"/>
          </p:nvPr>
        </p:nvSpPr>
        <p:spPr>
          <a:xfrm>
            <a:off x="5836925" y="2848225"/>
            <a:ext cx="25362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401" name="Google Shape;1401;p31"/>
          <p:cNvSpPr txBox="1"/>
          <p:nvPr>
            <p:ph idx="15" type="subTitle"/>
          </p:nvPr>
        </p:nvSpPr>
        <p:spPr>
          <a:xfrm>
            <a:off x="5836925" y="2399725"/>
            <a:ext cx="2536200" cy="554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grpSp>
        <p:nvGrpSpPr>
          <p:cNvPr id="1402" name="Google Shape;1402;p31"/>
          <p:cNvGrpSpPr/>
          <p:nvPr/>
        </p:nvGrpSpPr>
        <p:grpSpPr>
          <a:xfrm flipH="1" rot="-5400000">
            <a:off x="7686014" y="-2071705"/>
            <a:ext cx="2744275" cy="2727763"/>
            <a:chOff x="5985575" y="4420825"/>
            <a:chExt cx="2744275" cy="2727763"/>
          </a:xfrm>
        </p:grpSpPr>
        <p:sp>
          <p:nvSpPr>
            <p:cNvPr id="1403" name="Google Shape;1403;p31"/>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404" name="Google Shape;1404;p31"/>
            <p:cNvGrpSpPr/>
            <p:nvPr/>
          </p:nvGrpSpPr>
          <p:grpSpPr>
            <a:xfrm flipH="1" rot="5400000">
              <a:off x="5986247" y="4572099"/>
              <a:ext cx="2575817" cy="2577160"/>
              <a:chOff x="1550275" y="1493275"/>
              <a:chExt cx="1582100" cy="1582925"/>
            </a:xfrm>
          </p:grpSpPr>
          <p:sp>
            <p:nvSpPr>
              <p:cNvPr id="1405" name="Google Shape;1405;p31"/>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06" name="Google Shape;1406;p31"/>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07" name="Google Shape;1407;p31"/>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08" name="Google Shape;1408;p31"/>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09" name="Google Shape;1409;p31"/>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10" name="Google Shape;1410;p31"/>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11" name="Google Shape;1411;p31"/>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12" name="Google Shape;1412;p31"/>
              <p:cNvSpPr/>
              <p:nvPr/>
            </p:nvSpPr>
            <p:spPr>
              <a:xfrm>
                <a:off x="1861553" y="1767253"/>
                <a:ext cx="1080578" cy="1082004"/>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13" name="Google Shape;1413;p31"/>
              <p:cNvSpPr/>
              <p:nvPr/>
            </p:nvSpPr>
            <p:spPr>
              <a:xfrm>
                <a:off x="1898130" y="1863198"/>
                <a:ext cx="1114002" cy="1086690"/>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14" name="Google Shape;1414;p31"/>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15" name="Google Shape;1415;p31"/>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16" name="Google Shape;1416;p31"/>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17" name="Google Shape;1417;p31"/>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18" name="Google Shape;1418;p31"/>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419" name="Google Shape;1419;p31"/>
          <p:cNvGrpSpPr/>
          <p:nvPr/>
        </p:nvGrpSpPr>
        <p:grpSpPr>
          <a:xfrm flipH="1" rot="10800000">
            <a:off x="-1281564" y="-2027094"/>
            <a:ext cx="2577160" cy="2638569"/>
            <a:chOff x="-1115775" y="4467744"/>
            <a:chExt cx="2577160" cy="2638569"/>
          </a:xfrm>
        </p:grpSpPr>
        <p:sp>
          <p:nvSpPr>
            <p:cNvPr id="1420" name="Google Shape;1420;p31"/>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421" name="Google Shape;1421;p31"/>
            <p:cNvGrpSpPr/>
            <p:nvPr/>
          </p:nvGrpSpPr>
          <p:grpSpPr>
            <a:xfrm flipH="1" rot="5400000">
              <a:off x="-1115103" y="4529824"/>
              <a:ext cx="2575817" cy="2577160"/>
              <a:chOff x="1550275" y="1493275"/>
              <a:chExt cx="1582100" cy="1582925"/>
            </a:xfrm>
          </p:grpSpPr>
          <p:sp>
            <p:nvSpPr>
              <p:cNvPr id="1422" name="Google Shape;1422;p31"/>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23" name="Google Shape;1423;p31"/>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24" name="Google Shape;1424;p31"/>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25" name="Google Shape;1425;p31"/>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26" name="Google Shape;1426;p31"/>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27" name="Google Shape;1427;p31"/>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28" name="Google Shape;1428;p31"/>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29" name="Google Shape;1429;p31"/>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30" name="Google Shape;1430;p31"/>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31" name="Google Shape;1431;p31"/>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32" name="Google Shape;1432;p31"/>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33" name="Google Shape;1433;p31"/>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34" name="Google Shape;1434;p31"/>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35" name="Google Shape;1435;p31"/>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436" name="Shape 1436"/>
        <p:cNvGrpSpPr/>
        <p:nvPr/>
      </p:nvGrpSpPr>
      <p:grpSpPr>
        <a:xfrm>
          <a:off x="0" y="0"/>
          <a:ext cx="0" cy="0"/>
          <a:chOff x="0" y="0"/>
          <a:chExt cx="0" cy="0"/>
        </a:xfrm>
      </p:grpSpPr>
      <p:sp>
        <p:nvSpPr>
          <p:cNvPr id="1437" name="Google Shape;1437;p32"/>
          <p:cNvSpPr txBox="1"/>
          <p:nvPr>
            <p:ph type="title"/>
          </p:nvPr>
        </p:nvSpPr>
        <p:spPr>
          <a:xfrm>
            <a:off x="4248763" y="567050"/>
            <a:ext cx="3815100" cy="11082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sz="60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438" name="Google Shape;1438;p32"/>
          <p:cNvSpPr txBox="1"/>
          <p:nvPr>
            <p:ph idx="1" type="subTitle"/>
          </p:nvPr>
        </p:nvSpPr>
        <p:spPr>
          <a:xfrm>
            <a:off x="4248775" y="2577351"/>
            <a:ext cx="3815100" cy="77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50"/>
              <a:buNone/>
              <a:defRPr b="1" sz="1650"/>
            </a:lvl1pPr>
            <a:lvl2pPr lvl="1" rtl="0" algn="ctr">
              <a:lnSpc>
                <a:spcPct val="100000"/>
              </a:lnSpc>
              <a:spcBef>
                <a:spcPts val="0"/>
              </a:spcBef>
              <a:spcAft>
                <a:spcPts val="0"/>
              </a:spcAft>
              <a:buSzPts val="1650"/>
              <a:buNone/>
              <a:defRPr b="1" sz="1650"/>
            </a:lvl2pPr>
            <a:lvl3pPr lvl="2" rtl="0" algn="ctr">
              <a:lnSpc>
                <a:spcPct val="100000"/>
              </a:lnSpc>
              <a:spcBef>
                <a:spcPts val="0"/>
              </a:spcBef>
              <a:spcAft>
                <a:spcPts val="0"/>
              </a:spcAft>
              <a:buSzPts val="1650"/>
              <a:buNone/>
              <a:defRPr b="1" sz="1650"/>
            </a:lvl3pPr>
            <a:lvl4pPr lvl="3" rtl="0" algn="ctr">
              <a:lnSpc>
                <a:spcPct val="100000"/>
              </a:lnSpc>
              <a:spcBef>
                <a:spcPts val="0"/>
              </a:spcBef>
              <a:spcAft>
                <a:spcPts val="0"/>
              </a:spcAft>
              <a:buSzPts val="1650"/>
              <a:buNone/>
              <a:defRPr b="1" sz="1650"/>
            </a:lvl4pPr>
            <a:lvl5pPr lvl="4" rtl="0" algn="ctr">
              <a:lnSpc>
                <a:spcPct val="100000"/>
              </a:lnSpc>
              <a:spcBef>
                <a:spcPts val="0"/>
              </a:spcBef>
              <a:spcAft>
                <a:spcPts val="0"/>
              </a:spcAft>
              <a:buSzPts val="1650"/>
              <a:buNone/>
              <a:defRPr b="1" sz="1650"/>
            </a:lvl5pPr>
            <a:lvl6pPr lvl="5" rtl="0" algn="ctr">
              <a:lnSpc>
                <a:spcPct val="100000"/>
              </a:lnSpc>
              <a:spcBef>
                <a:spcPts val="0"/>
              </a:spcBef>
              <a:spcAft>
                <a:spcPts val="0"/>
              </a:spcAft>
              <a:buSzPts val="1650"/>
              <a:buNone/>
              <a:defRPr b="1" sz="1650"/>
            </a:lvl6pPr>
            <a:lvl7pPr lvl="6" rtl="0" algn="ctr">
              <a:lnSpc>
                <a:spcPct val="100000"/>
              </a:lnSpc>
              <a:spcBef>
                <a:spcPts val="0"/>
              </a:spcBef>
              <a:spcAft>
                <a:spcPts val="0"/>
              </a:spcAft>
              <a:buSzPts val="1650"/>
              <a:buNone/>
              <a:defRPr b="1" sz="1650"/>
            </a:lvl7pPr>
            <a:lvl8pPr lvl="7" rtl="0" algn="ctr">
              <a:lnSpc>
                <a:spcPct val="100000"/>
              </a:lnSpc>
              <a:spcBef>
                <a:spcPts val="0"/>
              </a:spcBef>
              <a:spcAft>
                <a:spcPts val="0"/>
              </a:spcAft>
              <a:buSzPts val="1650"/>
              <a:buNone/>
              <a:defRPr b="1" sz="1650"/>
            </a:lvl8pPr>
            <a:lvl9pPr lvl="8" rtl="0" algn="ctr">
              <a:lnSpc>
                <a:spcPct val="100000"/>
              </a:lnSpc>
              <a:spcBef>
                <a:spcPts val="0"/>
              </a:spcBef>
              <a:spcAft>
                <a:spcPts val="0"/>
              </a:spcAft>
              <a:buSzPts val="1650"/>
              <a:buNone/>
              <a:defRPr b="1" sz="1650"/>
            </a:lvl9pPr>
          </a:lstStyle>
          <a:p/>
        </p:txBody>
      </p:sp>
      <p:sp>
        <p:nvSpPr>
          <p:cNvPr id="1439" name="Google Shape;1439;p32"/>
          <p:cNvSpPr txBox="1"/>
          <p:nvPr>
            <p:ph idx="2" type="subTitle"/>
          </p:nvPr>
        </p:nvSpPr>
        <p:spPr>
          <a:xfrm>
            <a:off x="4248763" y="4069175"/>
            <a:ext cx="3815100" cy="3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b="1" sz="1000"/>
            </a:lvl2pPr>
            <a:lvl3pPr lvl="2" rtl="0" algn="ctr">
              <a:lnSpc>
                <a:spcPct val="100000"/>
              </a:lnSpc>
              <a:spcBef>
                <a:spcPts val="0"/>
              </a:spcBef>
              <a:spcAft>
                <a:spcPts val="0"/>
              </a:spcAft>
              <a:buSzPts val="1000"/>
              <a:buNone/>
              <a:defRPr b="1" sz="1000"/>
            </a:lvl3pPr>
            <a:lvl4pPr lvl="3" rtl="0" algn="ctr">
              <a:lnSpc>
                <a:spcPct val="100000"/>
              </a:lnSpc>
              <a:spcBef>
                <a:spcPts val="0"/>
              </a:spcBef>
              <a:spcAft>
                <a:spcPts val="0"/>
              </a:spcAft>
              <a:buSzPts val="1000"/>
              <a:buNone/>
              <a:defRPr b="1" sz="1000"/>
            </a:lvl4pPr>
            <a:lvl5pPr lvl="4" rtl="0" algn="ctr">
              <a:lnSpc>
                <a:spcPct val="100000"/>
              </a:lnSpc>
              <a:spcBef>
                <a:spcPts val="0"/>
              </a:spcBef>
              <a:spcAft>
                <a:spcPts val="0"/>
              </a:spcAft>
              <a:buSzPts val="1000"/>
              <a:buNone/>
              <a:defRPr b="1" sz="1000"/>
            </a:lvl5pPr>
            <a:lvl6pPr lvl="5" rtl="0" algn="ctr">
              <a:lnSpc>
                <a:spcPct val="100000"/>
              </a:lnSpc>
              <a:spcBef>
                <a:spcPts val="0"/>
              </a:spcBef>
              <a:spcAft>
                <a:spcPts val="0"/>
              </a:spcAft>
              <a:buSzPts val="1000"/>
              <a:buNone/>
              <a:defRPr b="1" sz="1000"/>
            </a:lvl6pPr>
            <a:lvl7pPr lvl="6" rtl="0" algn="ctr">
              <a:lnSpc>
                <a:spcPct val="100000"/>
              </a:lnSpc>
              <a:spcBef>
                <a:spcPts val="0"/>
              </a:spcBef>
              <a:spcAft>
                <a:spcPts val="0"/>
              </a:spcAft>
              <a:buSzPts val="1000"/>
              <a:buNone/>
              <a:defRPr b="1" sz="1000"/>
            </a:lvl7pPr>
            <a:lvl8pPr lvl="7" rtl="0" algn="ctr">
              <a:lnSpc>
                <a:spcPct val="100000"/>
              </a:lnSpc>
              <a:spcBef>
                <a:spcPts val="0"/>
              </a:spcBef>
              <a:spcAft>
                <a:spcPts val="0"/>
              </a:spcAft>
              <a:buSzPts val="1000"/>
              <a:buNone/>
              <a:defRPr b="1" sz="1000"/>
            </a:lvl8pPr>
            <a:lvl9pPr lvl="8" rtl="0" algn="ctr">
              <a:lnSpc>
                <a:spcPct val="100000"/>
              </a:lnSpc>
              <a:spcBef>
                <a:spcPts val="0"/>
              </a:spcBef>
              <a:spcAft>
                <a:spcPts val="0"/>
              </a:spcAft>
              <a:buSzPts val="1000"/>
              <a:buNone/>
              <a:defRPr b="1" sz="1000"/>
            </a:lvl9pPr>
          </a:lstStyle>
          <a:p/>
        </p:txBody>
      </p:sp>
      <p:sp>
        <p:nvSpPr>
          <p:cNvPr id="1440" name="Google Shape;1440;p32"/>
          <p:cNvSpPr txBox="1"/>
          <p:nvPr/>
        </p:nvSpPr>
        <p:spPr>
          <a:xfrm>
            <a:off x="4248775" y="3419624"/>
            <a:ext cx="3815100" cy="62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18"/>
              <a:buNone/>
            </a:pPr>
            <a:r>
              <a:rPr lang="en" sz="1000">
                <a:solidFill>
                  <a:schemeClr val="dk1"/>
                </a:solidFill>
                <a:latin typeface="Inter"/>
                <a:ea typeface="Inter"/>
                <a:cs typeface="Inter"/>
                <a:sym typeface="Inter"/>
              </a:rPr>
              <a:t>Credits: This presentation template was created by </a:t>
            </a:r>
            <a:r>
              <a:rPr b="1" lang="en" sz="1000">
                <a:solidFill>
                  <a:schemeClr val="dk1"/>
                </a:solidFill>
                <a:uFill>
                  <a:noFill/>
                </a:uFill>
                <a:latin typeface="Inter"/>
                <a:ea typeface="Inter"/>
                <a:cs typeface="Inter"/>
                <a:sym typeface="Inter"/>
                <a:hlinkClick r:id="rId2">
                  <a:extLst>
                    <a:ext uri="{A12FA001-AC4F-418D-AE19-62706E023703}">
                      <ahyp:hlinkClr val="tx"/>
                    </a:ext>
                  </a:extLst>
                </a:hlinkClick>
              </a:rPr>
              <a:t>Slidesgo</a:t>
            </a:r>
            <a:r>
              <a:rPr lang="en" sz="1000">
                <a:solidFill>
                  <a:schemeClr val="dk1"/>
                </a:solidFill>
                <a:latin typeface="Inter"/>
                <a:ea typeface="Inter"/>
                <a:cs typeface="Inter"/>
                <a:sym typeface="Inter"/>
              </a:rPr>
              <a:t>, and includes icons by </a:t>
            </a:r>
            <a:r>
              <a:rPr b="1" lang="en" sz="1000">
                <a:solidFill>
                  <a:schemeClr val="dk1"/>
                </a:solidFill>
                <a:uFill>
                  <a:noFill/>
                </a:uFill>
                <a:latin typeface="Inter"/>
                <a:ea typeface="Inter"/>
                <a:cs typeface="Inter"/>
                <a:sym typeface="Inter"/>
                <a:hlinkClick r:id="rId3">
                  <a:extLst>
                    <a:ext uri="{A12FA001-AC4F-418D-AE19-62706E023703}">
                      <ahyp:hlinkClr val="tx"/>
                    </a:ext>
                  </a:extLst>
                </a:hlinkClick>
              </a:rPr>
              <a:t>Flaticon</a:t>
            </a:r>
            <a:r>
              <a:rPr lang="en" sz="1000">
                <a:solidFill>
                  <a:schemeClr val="dk1"/>
                </a:solidFill>
                <a:latin typeface="Inter"/>
                <a:ea typeface="Inter"/>
                <a:cs typeface="Inter"/>
                <a:sym typeface="Inter"/>
              </a:rPr>
              <a:t>, and infographics &amp; images by </a:t>
            </a:r>
            <a:r>
              <a:rPr b="1" lang="en" sz="1000">
                <a:solidFill>
                  <a:schemeClr val="dk1"/>
                </a:solidFill>
                <a:uFill>
                  <a:noFill/>
                </a:uFill>
                <a:latin typeface="Inter"/>
                <a:ea typeface="Inter"/>
                <a:cs typeface="Inter"/>
                <a:sym typeface="Inter"/>
                <a:hlinkClick r:id="rId4">
                  <a:extLst>
                    <a:ext uri="{A12FA001-AC4F-418D-AE19-62706E023703}">
                      <ahyp:hlinkClr val="tx"/>
                    </a:ext>
                  </a:extLst>
                </a:hlinkClick>
              </a:rPr>
              <a:t>Freepik</a:t>
            </a:r>
            <a:r>
              <a:rPr lang="en" sz="1000">
                <a:solidFill>
                  <a:schemeClr val="dk1"/>
                </a:solidFill>
                <a:latin typeface="Inter"/>
                <a:ea typeface="Inter"/>
                <a:cs typeface="Inter"/>
                <a:sym typeface="Inter"/>
              </a:rPr>
              <a:t>.</a:t>
            </a:r>
            <a:endParaRPr sz="1000">
              <a:solidFill>
                <a:schemeClr val="dk1"/>
              </a:solidFill>
              <a:latin typeface="Inter"/>
              <a:ea typeface="Inter"/>
              <a:cs typeface="Inter"/>
              <a:sym typeface="Inter"/>
            </a:endParaRPr>
          </a:p>
        </p:txBody>
      </p:sp>
      <p:grpSp>
        <p:nvGrpSpPr>
          <p:cNvPr id="1441" name="Google Shape;1441;p32"/>
          <p:cNvGrpSpPr/>
          <p:nvPr/>
        </p:nvGrpSpPr>
        <p:grpSpPr>
          <a:xfrm flipH="1" rot="-5400000">
            <a:off x="-1219409" y="4501328"/>
            <a:ext cx="2744275" cy="2727763"/>
            <a:chOff x="5985575" y="4420825"/>
            <a:chExt cx="2744275" cy="2727763"/>
          </a:xfrm>
        </p:grpSpPr>
        <p:sp>
          <p:nvSpPr>
            <p:cNvPr id="1442" name="Google Shape;1442;p32"/>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443" name="Google Shape;1443;p32"/>
            <p:cNvGrpSpPr/>
            <p:nvPr/>
          </p:nvGrpSpPr>
          <p:grpSpPr>
            <a:xfrm flipH="1" rot="5400000">
              <a:off x="5986247" y="4572099"/>
              <a:ext cx="2575817" cy="2577160"/>
              <a:chOff x="1550275" y="1493275"/>
              <a:chExt cx="1582100" cy="1582925"/>
            </a:xfrm>
          </p:grpSpPr>
          <p:sp>
            <p:nvSpPr>
              <p:cNvPr id="1444" name="Google Shape;1444;p32"/>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45" name="Google Shape;1445;p32"/>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46" name="Google Shape;1446;p32"/>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47" name="Google Shape;1447;p32"/>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48" name="Google Shape;1448;p32"/>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49" name="Google Shape;1449;p32"/>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50" name="Google Shape;1450;p32"/>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51" name="Google Shape;1451;p32"/>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52" name="Google Shape;1452;p32"/>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53" name="Google Shape;1453;p32"/>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54" name="Google Shape;1454;p32"/>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55" name="Google Shape;1455;p32"/>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56" name="Google Shape;1456;p32"/>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57" name="Google Shape;1457;p32"/>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458" name="Google Shape;1458;p32"/>
          <p:cNvGrpSpPr/>
          <p:nvPr/>
        </p:nvGrpSpPr>
        <p:grpSpPr>
          <a:xfrm flipH="1" rot="-5400000">
            <a:off x="8002500" y="-1925674"/>
            <a:ext cx="2744275" cy="2727763"/>
            <a:chOff x="5985575" y="4420825"/>
            <a:chExt cx="2744275" cy="2727763"/>
          </a:xfrm>
        </p:grpSpPr>
        <p:sp>
          <p:nvSpPr>
            <p:cNvPr id="1459" name="Google Shape;1459;p32"/>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460" name="Google Shape;1460;p32"/>
            <p:cNvGrpSpPr/>
            <p:nvPr/>
          </p:nvGrpSpPr>
          <p:grpSpPr>
            <a:xfrm flipH="1" rot="5400000">
              <a:off x="5986247" y="4572099"/>
              <a:ext cx="2575817" cy="2577160"/>
              <a:chOff x="1550275" y="1493275"/>
              <a:chExt cx="1582100" cy="1582925"/>
            </a:xfrm>
          </p:grpSpPr>
          <p:sp>
            <p:nvSpPr>
              <p:cNvPr id="1461" name="Google Shape;1461;p32"/>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62" name="Google Shape;1462;p32"/>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63" name="Google Shape;1463;p32"/>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64" name="Google Shape;1464;p32"/>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65" name="Google Shape;1465;p32"/>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66" name="Google Shape;1466;p32"/>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67" name="Google Shape;1467;p32"/>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68" name="Google Shape;1468;p32"/>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69" name="Google Shape;1469;p32"/>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70" name="Google Shape;1470;p32"/>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71" name="Google Shape;1471;p32"/>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72" name="Google Shape;1472;p32"/>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73" name="Google Shape;1473;p32"/>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74" name="Google Shape;1474;p32"/>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475" name="Google Shape;1475;p32"/>
          <p:cNvGrpSpPr/>
          <p:nvPr/>
        </p:nvGrpSpPr>
        <p:grpSpPr>
          <a:xfrm flipH="1" rot="10800000">
            <a:off x="-890039" y="-1952456"/>
            <a:ext cx="2577160" cy="2638569"/>
            <a:chOff x="-1115775" y="4467744"/>
            <a:chExt cx="2577160" cy="2638569"/>
          </a:xfrm>
        </p:grpSpPr>
        <p:sp>
          <p:nvSpPr>
            <p:cNvPr id="1476" name="Google Shape;1476;p32"/>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477" name="Google Shape;1477;p32"/>
            <p:cNvGrpSpPr/>
            <p:nvPr/>
          </p:nvGrpSpPr>
          <p:grpSpPr>
            <a:xfrm flipH="1" rot="5400000">
              <a:off x="-1115103" y="4529824"/>
              <a:ext cx="2575817" cy="2577160"/>
              <a:chOff x="1550275" y="1493275"/>
              <a:chExt cx="1582100" cy="1582925"/>
            </a:xfrm>
          </p:grpSpPr>
          <p:sp>
            <p:nvSpPr>
              <p:cNvPr id="1478" name="Google Shape;1478;p32"/>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79" name="Google Shape;1479;p32"/>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80" name="Google Shape;1480;p32"/>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81" name="Google Shape;1481;p32"/>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82" name="Google Shape;1482;p32"/>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83" name="Google Shape;1483;p32"/>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84" name="Google Shape;1484;p32"/>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85" name="Google Shape;1485;p32"/>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86" name="Google Shape;1486;p32"/>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87" name="Google Shape;1487;p32"/>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88" name="Google Shape;1488;p32"/>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89" name="Google Shape;1489;p32"/>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90" name="Google Shape;1490;p32"/>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91" name="Google Shape;1491;p32"/>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492" name="Shape 1492"/>
        <p:cNvGrpSpPr/>
        <p:nvPr/>
      </p:nvGrpSpPr>
      <p:grpSpPr>
        <a:xfrm>
          <a:off x="0" y="0"/>
          <a:ext cx="0" cy="0"/>
          <a:chOff x="0" y="0"/>
          <a:chExt cx="0" cy="0"/>
        </a:xfrm>
      </p:grpSpPr>
      <p:grpSp>
        <p:nvGrpSpPr>
          <p:cNvPr id="1493" name="Google Shape;1493;p33"/>
          <p:cNvGrpSpPr/>
          <p:nvPr/>
        </p:nvGrpSpPr>
        <p:grpSpPr>
          <a:xfrm flipH="1" rot="-5400000">
            <a:off x="3437125" y="4622176"/>
            <a:ext cx="2744275" cy="2727763"/>
            <a:chOff x="5985575" y="4420825"/>
            <a:chExt cx="2744275" cy="2727763"/>
          </a:xfrm>
        </p:grpSpPr>
        <p:sp>
          <p:nvSpPr>
            <p:cNvPr id="1494" name="Google Shape;1494;p33"/>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495" name="Google Shape;1495;p33"/>
            <p:cNvGrpSpPr/>
            <p:nvPr/>
          </p:nvGrpSpPr>
          <p:grpSpPr>
            <a:xfrm flipH="1" rot="5400000">
              <a:off x="5986247" y="4572099"/>
              <a:ext cx="2575817" cy="2577160"/>
              <a:chOff x="1550275" y="1493275"/>
              <a:chExt cx="1582100" cy="1582925"/>
            </a:xfrm>
          </p:grpSpPr>
          <p:sp>
            <p:nvSpPr>
              <p:cNvPr id="1496" name="Google Shape;1496;p3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97" name="Google Shape;1497;p3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98" name="Google Shape;1498;p3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99" name="Google Shape;1499;p3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00" name="Google Shape;1500;p3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01" name="Google Shape;1501;p3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02" name="Google Shape;1502;p33"/>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03" name="Google Shape;1503;p33"/>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04" name="Google Shape;1504;p33"/>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05" name="Google Shape;1505;p3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06" name="Google Shape;1506;p3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07" name="Google Shape;1507;p3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08" name="Google Shape;1508;p3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09" name="Google Shape;1509;p3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510" name="Google Shape;1510;p33"/>
          <p:cNvGrpSpPr/>
          <p:nvPr/>
        </p:nvGrpSpPr>
        <p:grpSpPr>
          <a:xfrm flipH="1">
            <a:off x="-1281575" y="-2213574"/>
            <a:ext cx="2744275" cy="2727763"/>
            <a:chOff x="5985575" y="4420825"/>
            <a:chExt cx="2744275" cy="2727763"/>
          </a:xfrm>
        </p:grpSpPr>
        <p:sp>
          <p:nvSpPr>
            <p:cNvPr id="1511" name="Google Shape;1511;p33"/>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512" name="Google Shape;1512;p33"/>
            <p:cNvGrpSpPr/>
            <p:nvPr/>
          </p:nvGrpSpPr>
          <p:grpSpPr>
            <a:xfrm flipH="1" rot="5400000">
              <a:off x="5986247" y="4572099"/>
              <a:ext cx="2575817" cy="2577160"/>
              <a:chOff x="1550275" y="1493275"/>
              <a:chExt cx="1582100" cy="1582925"/>
            </a:xfrm>
          </p:grpSpPr>
          <p:sp>
            <p:nvSpPr>
              <p:cNvPr id="1513" name="Google Shape;1513;p3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14" name="Google Shape;1514;p3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15" name="Google Shape;1515;p3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16" name="Google Shape;1516;p3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17" name="Google Shape;1517;p3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18" name="Google Shape;1518;p3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19" name="Google Shape;1519;p33"/>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20" name="Google Shape;1520;p33"/>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21" name="Google Shape;1521;p33"/>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22" name="Google Shape;1522;p3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23" name="Google Shape;1523;p3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24" name="Google Shape;1524;p3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25" name="Google Shape;1525;p3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26" name="Google Shape;1526;p3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527" name="Google Shape;1527;p33"/>
          <p:cNvGrpSpPr/>
          <p:nvPr/>
        </p:nvGrpSpPr>
        <p:grpSpPr>
          <a:xfrm rot="10800000">
            <a:off x="7848411" y="-1968494"/>
            <a:ext cx="2577160" cy="2638569"/>
            <a:chOff x="-1115775" y="4467744"/>
            <a:chExt cx="2577160" cy="2638569"/>
          </a:xfrm>
        </p:grpSpPr>
        <p:sp>
          <p:nvSpPr>
            <p:cNvPr id="1528" name="Google Shape;1528;p33"/>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529" name="Google Shape;1529;p33"/>
            <p:cNvGrpSpPr/>
            <p:nvPr/>
          </p:nvGrpSpPr>
          <p:grpSpPr>
            <a:xfrm flipH="1" rot="5400000">
              <a:off x="-1115103" y="4529824"/>
              <a:ext cx="2575817" cy="2577160"/>
              <a:chOff x="1550275" y="1493275"/>
              <a:chExt cx="1582100" cy="1582925"/>
            </a:xfrm>
          </p:grpSpPr>
          <p:sp>
            <p:nvSpPr>
              <p:cNvPr id="1530" name="Google Shape;1530;p33"/>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31" name="Google Shape;1531;p33"/>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32" name="Google Shape;1532;p33"/>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33" name="Google Shape;1533;p33"/>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34" name="Google Shape;1534;p33"/>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35" name="Google Shape;1535;p33"/>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36" name="Google Shape;1536;p33"/>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37" name="Google Shape;1537;p33"/>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38" name="Google Shape;1538;p33"/>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39" name="Google Shape;1539;p33"/>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40" name="Google Shape;1540;p33"/>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41" name="Google Shape;1541;p33"/>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42" name="Google Shape;1542;p33"/>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43" name="Google Shape;1543;p33"/>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1544" name="Shape 1544"/>
        <p:cNvGrpSpPr/>
        <p:nvPr/>
      </p:nvGrpSpPr>
      <p:grpSpPr>
        <a:xfrm>
          <a:off x="0" y="0"/>
          <a:ext cx="0" cy="0"/>
          <a:chOff x="0" y="0"/>
          <a:chExt cx="0" cy="0"/>
        </a:xfrm>
      </p:grpSpPr>
      <p:grpSp>
        <p:nvGrpSpPr>
          <p:cNvPr id="1545" name="Google Shape;1545;p34"/>
          <p:cNvGrpSpPr/>
          <p:nvPr/>
        </p:nvGrpSpPr>
        <p:grpSpPr>
          <a:xfrm flipH="1" rot="-5400000">
            <a:off x="-1377025" y="4468676"/>
            <a:ext cx="2744275" cy="2727763"/>
            <a:chOff x="5985575" y="4420825"/>
            <a:chExt cx="2744275" cy="2727763"/>
          </a:xfrm>
        </p:grpSpPr>
        <p:sp>
          <p:nvSpPr>
            <p:cNvPr id="1546" name="Google Shape;1546;p34"/>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547" name="Google Shape;1547;p34"/>
            <p:cNvGrpSpPr/>
            <p:nvPr/>
          </p:nvGrpSpPr>
          <p:grpSpPr>
            <a:xfrm flipH="1" rot="5400000">
              <a:off x="5986247" y="4572099"/>
              <a:ext cx="2575817" cy="2577160"/>
              <a:chOff x="1550275" y="1493275"/>
              <a:chExt cx="1582100" cy="1582925"/>
            </a:xfrm>
          </p:grpSpPr>
          <p:sp>
            <p:nvSpPr>
              <p:cNvPr id="1548" name="Google Shape;1548;p3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49" name="Google Shape;1549;p3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50" name="Google Shape;1550;p3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51" name="Google Shape;1551;p3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52" name="Google Shape;1552;p3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53" name="Google Shape;1553;p3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54" name="Google Shape;1554;p34"/>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55" name="Google Shape;1555;p34"/>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56" name="Google Shape;1556;p34"/>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57" name="Google Shape;1557;p3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58" name="Google Shape;1558;p3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59" name="Google Shape;1559;p3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60" name="Google Shape;1560;p3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61" name="Google Shape;1561;p3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562" name="Google Shape;1562;p34"/>
          <p:cNvGrpSpPr/>
          <p:nvPr/>
        </p:nvGrpSpPr>
        <p:grpSpPr>
          <a:xfrm flipH="1" rot="5400000">
            <a:off x="7919575" y="-2205474"/>
            <a:ext cx="2744275" cy="2727763"/>
            <a:chOff x="5985575" y="4420825"/>
            <a:chExt cx="2744275" cy="2727763"/>
          </a:xfrm>
        </p:grpSpPr>
        <p:sp>
          <p:nvSpPr>
            <p:cNvPr id="1563" name="Google Shape;1563;p34"/>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564" name="Google Shape;1564;p34"/>
            <p:cNvGrpSpPr/>
            <p:nvPr/>
          </p:nvGrpSpPr>
          <p:grpSpPr>
            <a:xfrm flipH="1" rot="5400000">
              <a:off x="5986247" y="4572099"/>
              <a:ext cx="2575817" cy="2577160"/>
              <a:chOff x="1550275" y="1493275"/>
              <a:chExt cx="1582100" cy="1582925"/>
            </a:xfrm>
          </p:grpSpPr>
          <p:sp>
            <p:nvSpPr>
              <p:cNvPr id="1565" name="Google Shape;1565;p3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66" name="Google Shape;1566;p3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67" name="Google Shape;1567;p3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68" name="Google Shape;1568;p3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69" name="Google Shape;1569;p3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70" name="Google Shape;1570;p3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71" name="Google Shape;1571;p34"/>
              <p:cNvSpPr/>
              <p:nvPr/>
            </p:nvSpPr>
            <p:spPr>
              <a:xfrm>
                <a:off x="1724445" y="1684323"/>
                <a:ext cx="1133953" cy="113755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72" name="Google Shape;1572;p34"/>
              <p:cNvSpPr/>
              <p:nvPr/>
            </p:nvSpPr>
            <p:spPr>
              <a:xfrm>
                <a:off x="1802230" y="1767248"/>
                <a:ext cx="1139947" cy="112845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73" name="Google Shape;1573;p34"/>
              <p:cNvSpPr/>
              <p:nvPr/>
            </p:nvSpPr>
            <p:spPr>
              <a:xfrm>
                <a:off x="1902777" y="1863204"/>
                <a:ext cx="1109325" cy="110558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74" name="Google Shape;1574;p3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75" name="Google Shape;1575;p3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76" name="Google Shape;1576;p3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77" name="Google Shape;1577;p3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78" name="Google Shape;1578;p3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579" name="Google Shape;1579;p34"/>
          <p:cNvGrpSpPr/>
          <p:nvPr/>
        </p:nvGrpSpPr>
        <p:grpSpPr>
          <a:xfrm flipH="1">
            <a:off x="7927836" y="4405881"/>
            <a:ext cx="2577160" cy="2638569"/>
            <a:chOff x="-1115775" y="4467744"/>
            <a:chExt cx="2577160" cy="2638569"/>
          </a:xfrm>
        </p:grpSpPr>
        <p:sp>
          <p:nvSpPr>
            <p:cNvPr id="1580" name="Google Shape;1580;p34"/>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581" name="Google Shape;1581;p34"/>
            <p:cNvGrpSpPr/>
            <p:nvPr/>
          </p:nvGrpSpPr>
          <p:grpSpPr>
            <a:xfrm flipH="1" rot="5400000">
              <a:off x="-1115103" y="4529824"/>
              <a:ext cx="2575817" cy="2577160"/>
              <a:chOff x="1550275" y="1493275"/>
              <a:chExt cx="1582100" cy="1582925"/>
            </a:xfrm>
          </p:grpSpPr>
          <p:sp>
            <p:nvSpPr>
              <p:cNvPr id="1582" name="Google Shape;1582;p3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83" name="Google Shape;1583;p3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84" name="Google Shape;1584;p3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85" name="Google Shape;1585;p3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86" name="Google Shape;1586;p3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87" name="Google Shape;1587;p3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88" name="Google Shape;1588;p34"/>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89" name="Google Shape;1589;p34"/>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90" name="Google Shape;1590;p34"/>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91" name="Google Shape;1591;p3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92" name="Google Shape;1592;p3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93" name="Google Shape;1593;p3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94" name="Google Shape;1594;p3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95" name="Google Shape;1595;p3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596" name="Google Shape;1596;p34"/>
          <p:cNvGrpSpPr/>
          <p:nvPr/>
        </p:nvGrpSpPr>
        <p:grpSpPr>
          <a:xfrm flipH="1" rot="10800000">
            <a:off x="-1141064" y="-2002419"/>
            <a:ext cx="2577160" cy="2638569"/>
            <a:chOff x="-1115775" y="4467744"/>
            <a:chExt cx="2577160" cy="2638569"/>
          </a:xfrm>
        </p:grpSpPr>
        <p:sp>
          <p:nvSpPr>
            <p:cNvPr id="1597" name="Google Shape;1597;p34"/>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598" name="Google Shape;1598;p34"/>
            <p:cNvGrpSpPr/>
            <p:nvPr/>
          </p:nvGrpSpPr>
          <p:grpSpPr>
            <a:xfrm flipH="1" rot="5400000">
              <a:off x="-1115103" y="4529824"/>
              <a:ext cx="2575817" cy="2577160"/>
              <a:chOff x="1550275" y="1493275"/>
              <a:chExt cx="1582100" cy="1582925"/>
            </a:xfrm>
          </p:grpSpPr>
          <p:sp>
            <p:nvSpPr>
              <p:cNvPr id="1599" name="Google Shape;1599;p34"/>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00" name="Google Shape;1600;p34"/>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01" name="Google Shape;1601;p34"/>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02" name="Google Shape;1602;p34"/>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03" name="Google Shape;1603;p34"/>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04" name="Google Shape;1604;p34"/>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05" name="Google Shape;1605;p34"/>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06" name="Google Shape;1606;p34"/>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07" name="Google Shape;1607;p34"/>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08" name="Google Shape;1608;p34"/>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09" name="Google Shape;1609;p34"/>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10" name="Google Shape;1610;p34"/>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11" name="Google Shape;1611;p34"/>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12" name="Google Shape;1612;p34"/>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16" name="Shape 161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617" name="Shape 1617"/>
        <p:cNvGrpSpPr/>
        <p:nvPr/>
      </p:nvGrpSpPr>
      <p:grpSpPr>
        <a:xfrm>
          <a:off x="0" y="0"/>
          <a:ext cx="0" cy="0"/>
          <a:chOff x="0" y="0"/>
          <a:chExt cx="0" cy="0"/>
        </a:xfrm>
      </p:grpSpPr>
      <p:sp>
        <p:nvSpPr>
          <p:cNvPr id="1618" name="Google Shape;1618;p3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6" name="Shape 136"/>
        <p:cNvGrpSpPr/>
        <p:nvPr/>
      </p:nvGrpSpPr>
      <p:grpSpPr>
        <a:xfrm>
          <a:off x="0" y="0"/>
          <a:ext cx="0" cy="0"/>
          <a:chOff x="0" y="0"/>
          <a:chExt cx="0" cy="0"/>
        </a:xfrm>
      </p:grpSpPr>
      <p:sp>
        <p:nvSpPr>
          <p:cNvPr id="137" name="Google Shape;137;p5"/>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38" name="Google Shape;138;p5"/>
          <p:cNvSpPr txBox="1"/>
          <p:nvPr>
            <p:ph idx="1" type="subTitle"/>
          </p:nvPr>
        </p:nvSpPr>
        <p:spPr>
          <a:xfrm>
            <a:off x="1348875" y="3244753"/>
            <a:ext cx="2606700" cy="77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9" name="Google Shape;139;p5"/>
          <p:cNvSpPr txBox="1"/>
          <p:nvPr>
            <p:ph idx="2" type="subTitle"/>
          </p:nvPr>
        </p:nvSpPr>
        <p:spPr>
          <a:xfrm>
            <a:off x="1348875" y="2812600"/>
            <a:ext cx="2606700" cy="5172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140" name="Google Shape;140;p5"/>
          <p:cNvSpPr txBox="1"/>
          <p:nvPr>
            <p:ph idx="3" type="subTitle"/>
          </p:nvPr>
        </p:nvSpPr>
        <p:spPr>
          <a:xfrm>
            <a:off x="5188425" y="3244753"/>
            <a:ext cx="2606700" cy="77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5"/>
          <p:cNvSpPr txBox="1"/>
          <p:nvPr>
            <p:ph idx="4" type="subTitle"/>
          </p:nvPr>
        </p:nvSpPr>
        <p:spPr>
          <a:xfrm>
            <a:off x="5188425" y="2812600"/>
            <a:ext cx="2606700" cy="5172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SzPts val="2400"/>
              <a:buFont typeface="Manrope SemiBold"/>
              <a:buNone/>
              <a:defRPr sz="2200">
                <a:latin typeface="Manrope SemiBold"/>
                <a:ea typeface="Manrope SemiBold"/>
                <a:cs typeface="Manrope SemiBold"/>
                <a:sym typeface="Manrope SemiBold"/>
              </a:defRPr>
            </a:lvl1pPr>
            <a:lvl2pPr lvl="1"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rtl="0" algn="ctr">
              <a:lnSpc>
                <a:spcPct val="9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grpSp>
        <p:nvGrpSpPr>
          <p:cNvPr id="142" name="Google Shape;142;p5"/>
          <p:cNvGrpSpPr/>
          <p:nvPr/>
        </p:nvGrpSpPr>
        <p:grpSpPr>
          <a:xfrm>
            <a:off x="-1550552" y="4335503"/>
            <a:ext cx="2750618" cy="2741916"/>
            <a:chOff x="2724182" y="-1866850"/>
            <a:chExt cx="2750618" cy="2741916"/>
          </a:xfrm>
        </p:grpSpPr>
        <p:sp>
          <p:nvSpPr>
            <p:cNvPr id="143" name="Google Shape;143;p5"/>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44" name="Google Shape;144;p5"/>
            <p:cNvGrpSpPr/>
            <p:nvPr/>
          </p:nvGrpSpPr>
          <p:grpSpPr>
            <a:xfrm flipH="1" rot="-5400000">
              <a:off x="2724854" y="-1701422"/>
              <a:ext cx="2575817" cy="2577160"/>
              <a:chOff x="1550275" y="1493275"/>
              <a:chExt cx="1582100" cy="1582925"/>
            </a:xfrm>
          </p:grpSpPr>
          <p:sp>
            <p:nvSpPr>
              <p:cNvPr id="145" name="Google Shape;145;p5"/>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6" name="Google Shape;146;p5"/>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7" name="Google Shape;147;p5"/>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8" name="Google Shape;148;p5"/>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49" name="Google Shape;149;p5"/>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0" name="Google Shape;150;p5"/>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1" name="Google Shape;151;p5"/>
              <p:cNvSpPr/>
              <p:nvPr/>
            </p:nvSpPr>
            <p:spPr>
              <a:xfrm>
                <a:off x="1735631" y="1684323"/>
                <a:ext cx="1122767" cy="1115752"/>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2" name="Google Shape;152;p5"/>
              <p:cNvSpPr/>
              <p:nvPr/>
            </p:nvSpPr>
            <p:spPr>
              <a:xfrm>
                <a:off x="1804016" y="1767249"/>
                <a:ext cx="1138050" cy="1120681"/>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3" name="Google Shape;153;p5"/>
              <p:cNvSpPr/>
              <p:nvPr/>
            </p:nvSpPr>
            <p:spPr>
              <a:xfrm>
                <a:off x="1891023" y="1863197"/>
                <a:ext cx="1121111" cy="1119801"/>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4" name="Google Shape;154;p5"/>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5" name="Google Shape;155;p5"/>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6" name="Google Shape;156;p5"/>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7" name="Google Shape;157;p5"/>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58" name="Google Shape;158;p5"/>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59" name="Google Shape;159;p5"/>
          <p:cNvGrpSpPr/>
          <p:nvPr/>
        </p:nvGrpSpPr>
        <p:grpSpPr>
          <a:xfrm rot="-5400000">
            <a:off x="-1635677" y="-2138934"/>
            <a:ext cx="2750618" cy="2741916"/>
            <a:chOff x="2724182" y="-1866850"/>
            <a:chExt cx="2750618" cy="2741916"/>
          </a:xfrm>
        </p:grpSpPr>
        <p:sp>
          <p:nvSpPr>
            <p:cNvPr id="160" name="Google Shape;160;p5"/>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61" name="Google Shape;161;p5"/>
            <p:cNvGrpSpPr/>
            <p:nvPr/>
          </p:nvGrpSpPr>
          <p:grpSpPr>
            <a:xfrm flipH="1" rot="-5400000">
              <a:off x="2724854" y="-1701422"/>
              <a:ext cx="2575817" cy="2577160"/>
              <a:chOff x="1550275" y="1493275"/>
              <a:chExt cx="1582100" cy="1582925"/>
            </a:xfrm>
          </p:grpSpPr>
          <p:sp>
            <p:nvSpPr>
              <p:cNvPr id="162" name="Google Shape;162;p5"/>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3" name="Google Shape;163;p5"/>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4" name="Google Shape;164;p5"/>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5" name="Google Shape;165;p5"/>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6" name="Google Shape;166;p5"/>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7" name="Google Shape;167;p5"/>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8" name="Google Shape;168;p5"/>
              <p:cNvSpPr/>
              <p:nvPr/>
            </p:nvSpPr>
            <p:spPr>
              <a:xfrm>
                <a:off x="1735631" y="1684323"/>
                <a:ext cx="1122767" cy="1115752"/>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69" name="Google Shape;169;p5"/>
              <p:cNvSpPr/>
              <p:nvPr/>
            </p:nvSpPr>
            <p:spPr>
              <a:xfrm>
                <a:off x="1804016" y="1767249"/>
                <a:ext cx="1138050" cy="1120681"/>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70" name="Google Shape;170;p5"/>
              <p:cNvSpPr/>
              <p:nvPr/>
            </p:nvSpPr>
            <p:spPr>
              <a:xfrm>
                <a:off x="1891023" y="1863197"/>
                <a:ext cx="1121111" cy="1119801"/>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71" name="Google Shape;171;p5"/>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72" name="Google Shape;172;p5"/>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73" name="Google Shape;173;p5"/>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74" name="Google Shape;174;p5"/>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75" name="Google Shape;175;p5"/>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176" name="Google Shape;176;p5"/>
          <p:cNvGrpSpPr/>
          <p:nvPr/>
        </p:nvGrpSpPr>
        <p:grpSpPr>
          <a:xfrm flipH="1">
            <a:off x="7525125" y="4466980"/>
            <a:ext cx="2577160" cy="2638569"/>
            <a:chOff x="-1115775" y="4467744"/>
            <a:chExt cx="2577160" cy="2638569"/>
          </a:xfrm>
        </p:grpSpPr>
        <p:sp>
          <p:nvSpPr>
            <p:cNvPr id="177" name="Google Shape;177;p5"/>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78" name="Google Shape;178;p5"/>
            <p:cNvGrpSpPr/>
            <p:nvPr/>
          </p:nvGrpSpPr>
          <p:grpSpPr>
            <a:xfrm flipH="1" rot="5400000">
              <a:off x="-1115103" y="4529824"/>
              <a:ext cx="2575817" cy="2577160"/>
              <a:chOff x="1550275" y="1493275"/>
              <a:chExt cx="1582100" cy="1582925"/>
            </a:xfrm>
          </p:grpSpPr>
          <p:sp>
            <p:nvSpPr>
              <p:cNvPr id="179" name="Google Shape;179;p5"/>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80" name="Google Shape;180;p5"/>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81" name="Google Shape;181;p5"/>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82" name="Google Shape;182;p5"/>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83" name="Google Shape;183;p5"/>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84" name="Google Shape;184;p5"/>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85" name="Google Shape;185;p5"/>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86" name="Google Shape;186;p5"/>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87" name="Google Shape;187;p5"/>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88" name="Google Shape;188;p5"/>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89" name="Google Shape;189;p5"/>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90" name="Google Shape;190;p5"/>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91" name="Google Shape;191;p5"/>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92" name="Google Shape;192;p5"/>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3" name="Shape 193"/>
        <p:cNvGrpSpPr/>
        <p:nvPr/>
      </p:nvGrpSpPr>
      <p:grpSpPr>
        <a:xfrm>
          <a:off x="0" y="0"/>
          <a:ext cx="0" cy="0"/>
          <a:chOff x="0" y="0"/>
          <a:chExt cx="0" cy="0"/>
        </a:xfrm>
      </p:grpSpPr>
      <p:sp>
        <p:nvSpPr>
          <p:cNvPr id="194" name="Google Shape;194;p6"/>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grpSp>
        <p:nvGrpSpPr>
          <p:cNvPr id="195" name="Google Shape;195;p6"/>
          <p:cNvGrpSpPr/>
          <p:nvPr/>
        </p:nvGrpSpPr>
        <p:grpSpPr>
          <a:xfrm rot="10800000">
            <a:off x="7926802" y="-1940307"/>
            <a:ext cx="2577160" cy="2638569"/>
            <a:chOff x="-1115775" y="4467744"/>
            <a:chExt cx="2577160" cy="2638569"/>
          </a:xfrm>
        </p:grpSpPr>
        <p:sp>
          <p:nvSpPr>
            <p:cNvPr id="196" name="Google Shape;196;p6"/>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197" name="Google Shape;197;p6"/>
            <p:cNvGrpSpPr/>
            <p:nvPr/>
          </p:nvGrpSpPr>
          <p:grpSpPr>
            <a:xfrm flipH="1" rot="5400000">
              <a:off x="-1115103" y="4529824"/>
              <a:ext cx="2575817" cy="2577160"/>
              <a:chOff x="1550275" y="1493275"/>
              <a:chExt cx="1582100" cy="1582925"/>
            </a:xfrm>
          </p:grpSpPr>
          <p:sp>
            <p:nvSpPr>
              <p:cNvPr id="198" name="Google Shape;198;p6"/>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199" name="Google Shape;199;p6"/>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00" name="Google Shape;200;p6"/>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01" name="Google Shape;201;p6"/>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02" name="Google Shape;202;p6"/>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03" name="Google Shape;203;p6"/>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04" name="Google Shape;204;p6"/>
              <p:cNvSpPr/>
              <p:nvPr/>
            </p:nvSpPr>
            <p:spPr>
              <a:xfrm>
                <a:off x="1709084" y="1684325"/>
                <a:ext cx="1149310" cy="1165425"/>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05" name="Google Shape;205;p6"/>
              <p:cNvSpPr/>
              <p:nvPr/>
            </p:nvSpPr>
            <p:spPr>
              <a:xfrm>
                <a:off x="1773071" y="1767246"/>
                <a:ext cx="1169157" cy="1173957"/>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06" name="Google Shape;206;p6"/>
              <p:cNvSpPr/>
              <p:nvPr/>
            </p:nvSpPr>
            <p:spPr>
              <a:xfrm>
                <a:off x="1873618" y="1863199"/>
                <a:ext cx="1138508" cy="112354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07" name="Google Shape;207;p6"/>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08" name="Google Shape;208;p6"/>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09" name="Google Shape;209;p6"/>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10" name="Google Shape;210;p6"/>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11" name="Google Shape;211;p6"/>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212" name="Google Shape;212;p6"/>
          <p:cNvGrpSpPr/>
          <p:nvPr/>
        </p:nvGrpSpPr>
        <p:grpSpPr>
          <a:xfrm>
            <a:off x="-1338809" y="4341075"/>
            <a:ext cx="2750618" cy="2741916"/>
            <a:chOff x="2724182" y="-1866850"/>
            <a:chExt cx="2750618" cy="2741916"/>
          </a:xfrm>
        </p:grpSpPr>
        <p:sp>
          <p:nvSpPr>
            <p:cNvPr id="213" name="Google Shape;213;p6"/>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214" name="Google Shape;214;p6"/>
            <p:cNvGrpSpPr/>
            <p:nvPr/>
          </p:nvGrpSpPr>
          <p:grpSpPr>
            <a:xfrm flipH="1" rot="-5400000">
              <a:off x="2724854" y="-1701422"/>
              <a:ext cx="2575817" cy="2577160"/>
              <a:chOff x="1550275" y="1493275"/>
              <a:chExt cx="1582100" cy="1582925"/>
            </a:xfrm>
          </p:grpSpPr>
          <p:sp>
            <p:nvSpPr>
              <p:cNvPr id="215" name="Google Shape;215;p6"/>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16" name="Google Shape;216;p6"/>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17" name="Google Shape;217;p6"/>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18" name="Google Shape;218;p6"/>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19" name="Google Shape;219;p6"/>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20" name="Google Shape;220;p6"/>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21" name="Google Shape;221;p6"/>
              <p:cNvSpPr/>
              <p:nvPr/>
            </p:nvSpPr>
            <p:spPr>
              <a:xfrm>
                <a:off x="1735631" y="1684323"/>
                <a:ext cx="1122767" cy="1115752"/>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22" name="Google Shape;222;p6"/>
              <p:cNvSpPr/>
              <p:nvPr/>
            </p:nvSpPr>
            <p:spPr>
              <a:xfrm>
                <a:off x="1781330" y="1767253"/>
                <a:ext cx="1160811" cy="115158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23" name="Google Shape;223;p6"/>
              <p:cNvSpPr/>
              <p:nvPr/>
            </p:nvSpPr>
            <p:spPr>
              <a:xfrm>
                <a:off x="1891023" y="1863197"/>
                <a:ext cx="1121111" cy="1119801"/>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24" name="Google Shape;224;p6"/>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25" name="Google Shape;225;p6"/>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26" name="Google Shape;226;p6"/>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27" name="Google Shape;227;p6"/>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28" name="Google Shape;228;p6"/>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9" name="Shape 229"/>
        <p:cNvGrpSpPr/>
        <p:nvPr/>
      </p:nvGrpSpPr>
      <p:grpSpPr>
        <a:xfrm>
          <a:off x="0" y="0"/>
          <a:ext cx="0" cy="0"/>
          <a:chOff x="0" y="0"/>
          <a:chExt cx="0" cy="0"/>
        </a:xfrm>
      </p:grpSpPr>
      <p:sp>
        <p:nvSpPr>
          <p:cNvPr id="230" name="Google Shape;230;p7"/>
          <p:cNvSpPr txBox="1"/>
          <p:nvPr>
            <p:ph type="title"/>
          </p:nvPr>
        </p:nvSpPr>
        <p:spPr>
          <a:xfrm>
            <a:off x="770463" y="1150300"/>
            <a:ext cx="3186600" cy="1597800"/>
          </a:xfrm>
          <a:prstGeom prst="rect">
            <a:avLst/>
          </a:prstGeom>
        </p:spPr>
        <p:txBody>
          <a:bodyPr anchorCtr="0" anchor="t" bIns="91425" lIns="91425" spcFirstLastPara="1" rIns="91425" wrap="square" tIns="91425">
            <a:noAutofit/>
          </a:bodyPr>
          <a:lstStyle>
            <a:lvl1pPr lvl="0" rtl="0" algn="l">
              <a:lnSpc>
                <a:spcPct val="90000"/>
              </a:lnSpc>
              <a:spcBef>
                <a:spcPts val="0"/>
              </a:spcBef>
              <a:spcAft>
                <a:spcPts val="0"/>
              </a:spcAft>
              <a:buSzPts val="3200"/>
              <a:buNone/>
              <a:defRPr/>
            </a:lvl1pPr>
            <a:lvl2pPr lvl="1" rtl="0">
              <a:lnSpc>
                <a:spcPct val="90000"/>
              </a:lnSpc>
              <a:spcBef>
                <a:spcPts val="0"/>
              </a:spcBef>
              <a:spcAft>
                <a:spcPts val="0"/>
              </a:spcAft>
              <a:buSzPts val="3200"/>
              <a:buNone/>
              <a:defRPr/>
            </a:lvl2pPr>
            <a:lvl3pPr lvl="2" rtl="0">
              <a:lnSpc>
                <a:spcPct val="90000"/>
              </a:lnSpc>
              <a:spcBef>
                <a:spcPts val="0"/>
              </a:spcBef>
              <a:spcAft>
                <a:spcPts val="0"/>
              </a:spcAft>
              <a:buSzPts val="3200"/>
              <a:buNone/>
              <a:defRPr/>
            </a:lvl3pPr>
            <a:lvl4pPr lvl="3" rtl="0">
              <a:lnSpc>
                <a:spcPct val="90000"/>
              </a:lnSpc>
              <a:spcBef>
                <a:spcPts val="0"/>
              </a:spcBef>
              <a:spcAft>
                <a:spcPts val="0"/>
              </a:spcAft>
              <a:buSzPts val="3200"/>
              <a:buNone/>
              <a:defRPr/>
            </a:lvl4pPr>
            <a:lvl5pPr lvl="4" rtl="0">
              <a:lnSpc>
                <a:spcPct val="90000"/>
              </a:lnSpc>
              <a:spcBef>
                <a:spcPts val="0"/>
              </a:spcBef>
              <a:spcAft>
                <a:spcPts val="0"/>
              </a:spcAft>
              <a:buSzPts val="3200"/>
              <a:buNone/>
              <a:defRPr/>
            </a:lvl5pPr>
            <a:lvl6pPr lvl="5" rtl="0">
              <a:lnSpc>
                <a:spcPct val="90000"/>
              </a:lnSpc>
              <a:spcBef>
                <a:spcPts val="0"/>
              </a:spcBef>
              <a:spcAft>
                <a:spcPts val="0"/>
              </a:spcAft>
              <a:buSzPts val="3200"/>
              <a:buNone/>
              <a:defRPr/>
            </a:lvl6pPr>
            <a:lvl7pPr lvl="6" rtl="0">
              <a:lnSpc>
                <a:spcPct val="90000"/>
              </a:lnSpc>
              <a:spcBef>
                <a:spcPts val="0"/>
              </a:spcBef>
              <a:spcAft>
                <a:spcPts val="0"/>
              </a:spcAft>
              <a:buSzPts val="3200"/>
              <a:buNone/>
              <a:defRPr/>
            </a:lvl7pPr>
            <a:lvl8pPr lvl="7" rtl="0">
              <a:lnSpc>
                <a:spcPct val="90000"/>
              </a:lnSpc>
              <a:spcBef>
                <a:spcPts val="0"/>
              </a:spcBef>
              <a:spcAft>
                <a:spcPts val="0"/>
              </a:spcAft>
              <a:buSzPts val="3200"/>
              <a:buNone/>
              <a:defRPr/>
            </a:lvl8pPr>
            <a:lvl9pPr lvl="8" rtl="0">
              <a:lnSpc>
                <a:spcPct val="90000"/>
              </a:lnSpc>
              <a:spcBef>
                <a:spcPts val="0"/>
              </a:spcBef>
              <a:spcAft>
                <a:spcPts val="0"/>
              </a:spcAft>
              <a:buSzPts val="3200"/>
              <a:buNone/>
              <a:defRPr/>
            </a:lvl9pPr>
          </a:lstStyle>
          <a:p/>
        </p:txBody>
      </p:sp>
      <p:sp>
        <p:nvSpPr>
          <p:cNvPr id="231" name="Google Shape;231;p7"/>
          <p:cNvSpPr txBox="1"/>
          <p:nvPr>
            <p:ph idx="1" type="subTitle"/>
          </p:nvPr>
        </p:nvSpPr>
        <p:spPr>
          <a:xfrm>
            <a:off x="770463" y="2936600"/>
            <a:ext cx="3186600" cy="104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2" name="Google Shape;232;p7"/>
          <p:cNvSpPr/>
          <p:nvPr>
            <p:ph idx="2" type="pic"/>
          </p:nvPr>
        </p:nvSpPr>
        <p:spPr>
          <a:xfrm>
            <a:off x="4691300" y="681676"/>
            <a:ext cx="3780300" cy="3780300"/>
          </a:xfrm>
          <a:prstGeom prst="ellipse">
            <a:avLst/>
          </a:prstGeom>
          <a:noFill/>
          <a:ln>
            <a:noFill/>
          </a:ln>
        </p:spPr>
      </p:sp>
      <p:grpSp>
        <p:nvGrpSpPr>
          <p:cNvPr id="233" name="Google Shape;233;p7"/>
          <p:cNvGrpSpPr/>
          <p:nvPr/>
        </p:nvGrpSpPr>
        <p:grpSpPr>
          <a:xfrm flipH="1" rot="10800000">
            <a:off x="2327820" y="4608565"/>
            <a:ext cx="2750618" cy="2741916"/>
            <a:chOff x="2724182" y="-1866850"/>
            <a:chExt cx="2750618" cy="2741916"/>
          </a:xfrm>
        </p:grpSpPr>
        <p:sp>
          <p:nvSpPr>
            <p:cNvPr id="234" name="Google Shape;234;p7"/>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235" name="Google Shape;235;p7"/>
            <p:cNvGrpSpPr/>
            <p:nvPr/>
          </p:nvGrpSpPr>
          <p:grpSpPr>
            <a:xfrm flipH="1" rot="-5400000">
              <a:off x="2724854" y="-1701422"/>
              <a:ext cx="2575817" cy="2577160"/>
              <a:chOff x="1550275" y="1493275"/>
              <a:chExt cx="1582100" cy="1582925"/>
            </a:xfrm>
          </p:grpSpPr>
          <p:sp>
            <p:nvSpPr>
              <p:cNvPr id="236" name="Google Shape;236;p7"/>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37" name="Google Shape;237;p7"/>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38" name="Google Shape;238;p7"/>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39" name="Google Shape;239;p7"/>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40" name="Google Shape;240;p7"/>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41" name="Google Shape;241;p7"/>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42" name="Google Shape;242;p7"/>
              <p:cNvSpPr/>
              <p:nvPr/>
            </p:nvSpPr>
            <p:spPr>
              <a:xfrm>
                <a:off x="1748916" y="1684327"/>
                <a:ext cx="1109495" cy="1112339"/>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43" name="Google Shape;243;p7"/>
              <p:cNvSpPr/>
              <p:nvPr/>
            </p:nvSpPr>
            <p:spPr>
              <a:xfrm>
                <a:off x="1831191" y="1767249"/>
                <a:ext cx="1110926" cy="1111770"/>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44" name="Google Shape;244;p7"/>
              <p:cNvSpPr/>
              <p:nvPr/>
            </p:nvSpPr>
            <p:spPr>
              <a:xfrm>
                <a:off x="1922602" y="1863202"/>
                <a:ext cx="1089496" cy="1088934"/>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45" name="Google Shape;245;p7"/>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46" name="Google Shape;246;p7"/>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47" name="Google Shape;247;p7"/>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48" name="Google Shape;248;p7"/>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49" name="Google Shape;249;p7"/>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250" name="Google Shape;250;p7"/>
          <p:cNvGrpSpPr/>
          <p:nvPr/>
        </p:nvGrpSpPr>
        <p:grpSpPr>
          <a:xfrm flipH="1" rot="10800000">
            <a:off x="-1258174" y="-1940307"/>
            <a:ext cx="2577160" cy="2638569"/>
            <a:chOff x="-1115775" y="4467744"/>
            <a:chExt cx="2577160" cy="2638569"/>
          </a:xfrm>
        </p:grpSpPr>
        <p:sp>
          <p:nvSpPr>
            <p:cNvPr id="251" name="Google Shape;251;p7"/>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252" name="Google Shape;252;p7"/>
            <p:cNvGrpSpPr/>
            <p:nvPr/>
          </p:nvGrpSpPr>
          <p:grpSpPr>
            <a:xfrm flipH="1" rot="5400000">
              <a:off x="-1115103" y="4529824"/>
              <a:ext cx="2575817" cy="2577160"/>
              <a:chOff x="1550275" y="1493275"/>
              <a:chExt cx="1582100" cy="1582925"/>
            </a:xfrm>
          </p:grpSpPr>
          <p:sp>
            <p:nvSpPr>
              <p:cNvPr id="253" name="Google Shape;253;p7"/>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54" name="Google Shape;254;p7"/>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55" name="Google Shape;255;p7"/>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56" name="Google Shape;256;p7"/>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57" name="Google Shape;257;p7"/>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58" name="Google Shape;258;p7"/>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59" name="Google Shape;259;p7"/>
              <p:cNvSpPr/>
              <p:nvPr/>
            </p:nvSpPr>
            <p:spPr>
              <a:xfrm>
                <a:off x="1718221" y="1684321"/>
                <a:ext cx="1140209" cy="111271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60" name="Google Shape;260;p7"/>
              <p:cNvSpPr/>
              <p:nvPr/>
            </p:nvSpPr>
            <p:spPr>
              <a:xfrm>
                <a:off x="1763934" y="1767251"/>
                <a:ext cx="1178261" cy="1148551"/>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61" name="Google Shape;261;p7"/>
              <p:cNvSpPr/>
              <p:nvPr/>
            </p:nvSpPr>
            <p:spPr>
              <a:xfrm>
                <a:off x="1928468" y="1863204"/>
                <a:ext cx="1083509" cy="1098288"/>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62" name="Google Shape;262;p7"/>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63" name="Google Shape;263;p7"/>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64" name="Google Shape;264;p7"/>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65" name="Google Shape;265;p7"/>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66" name="Google Shape;266;p7"/>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267" name="Google Shape;267;p7"/>
          <p:cNvGrpSpPr/>
          <p:nvPr/>
        </p:nvGrpSpPr>
        <p:grpSpPr>
          <a:xfrm rot="10800000">
            <a:off x="7657899" y="-1982582"/>
            <a:ext cx="2744275" cy="2727763"/>
            <a:chOff x="5985575" y="4420825"/>
            <a:chExt cx="2744275" cy="2727763"/>
          </a:xfrm>
        </p:grpSpPr>
        <p:sp>
          <p:nvSpPr>
            <p:cNvPr id="268" name="Google Shape;268;p7"/>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269" name="Google Shape;269;p7"/>
            <p:cNvGrpSpPr/>
            <p:nvPr/>
          </p:nvGrpSpPr>
          <p:grpSpPr>
            <a:xfrm flipH="1" rot="5400000">
              <a:off x="5986247" y="4572099"/>
              <a:ext cx="2575817" cy="2577160"/>
              <a:chOff x="1550275" y="1493275"/>
              <a:chExt cx="1582100" cy="1582925"/>
            </a:xfrm>
          </p:grpSpPr>
          <p:sp>
            <p:nvSpPr>
              <p:cNvPr id="270" name="Google Shape;270;p7"/>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71" name="Google Shape;271;p7"/>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72" name="Google Shape;272;p7"/>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73" name="Google Shape;273;p7"/>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74" name="Google Shape;274;p7"/>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75" name="Google Shape;275;p7"/>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76" name="Google Shape;276;p7"/>
              <p:cNvSpPr/>
              <p:nvPr/>
            </p:nvSpPr>
            <p:spPr>
              <a:xfrm>
                <a:off x="1716762" y="1684320"/>
                <a:ext cx="1141726" cy="1127317"/>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77" name="Google Shape;277;p7"/>
              <p:cNvSpPr/>
              <p:nvPr/>
            </p:nvSpPr>
            <p:spPr>
              <a:xfrm>
                <a:off x="1789900" y="1767251"/>
                <a:ext cx="1152276" cy="1126748"/>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78" name="Google Shape;278;p7"/>
              <p:cNvSpPr/>
              <p:nvPr/>
            </p:nvSpPr>
            <p:spPr>
              <a:xfrm>
                <a:off x="1881311" y="1863204"/>
                <a:ext cx="1130651" cy="1122046"/>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79" name="Google Shape;279;p7"/>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80" name="Google Shape;280;p7"/>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81" name="Google Shape;281;p7"/>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82" name="Google Shape;282;p7"/>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83" name="Google Shape;283;p7"/>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84" name="Shape 284"/>
        <p:cNvGrpSpPr/>
        <p:nvPr/>
      </p:nvGrpSpPr>
      <p:grpSpPr>
        <a:xfrm>
          <a:off x="0" y="0"/>
          <a:ext cx="0" cy="0"/>
          <a:chOff x="0" y="0"/>
          <a:chExt cx="0" cy="0"/>
        </a:xfrm>
      </p:grpSpPr>
      <p:sp>
        <p:nvSpPr>
          <p:cNvPr id="285" name="Google Shape;285;p8"/>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p:txBody>
      </p:sp>
      <p:grpSp>
        <p:nvGrpSpPr>
          <p:cNvPr id="286" name="Google Shape;286;p8"/>
          <p:cNvGrpSpPr/>
          <p:nvPr/>
        </p:nvGrpSpPr>
        <p:grpSpPr>
          <a:xfrm flipH="1" rot="10800000">
            <a:off x="-1622233" y="-1866409"/>
            <a:ext cx="2744275" cy="2727763"/>
            <a:chOff x="5985575" y="4420825"/>
            <a:chExt cx="2744275" cy="2727763"/>
          </a:xfrm>
        </p:grpSpPr>
        <p:sp>
          <p:nvSpPr>
            <p:cNvPr id="287" name="Google Shape;287;p8"/>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288" name="Google Shape;288;p8"/>
            <p:cNvGrpSpPr/>
            <p:nvPr/>
          </p:nvGrpSpPr>
          <p:grpSpPr>
            <a:xfrm flipH="1" rot="5400000">
              <a:off x="5986247" y="4572099"/>
              <a:ext cx="2575817" cy="2577160"/>
              <a:chOff x="1550275" y="1493275"/>
              <a:chExt cx="1582100" cy="1582925"/>
            </a:xfrm>
          </p:grpSpPr>
          <p:sp>
            <p:nvSpPr>
              <p:cNvPr id="289" name="Google Shape;289;p8"/>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90" name="Google Shape;290;p8"/>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91" name="Google Shape;291;p8"/>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92" name="Google Shape;292;p8"/>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93" name="Google Shape;293;p8"/>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94" name="Google Shape;294;p8"/>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95" name="Google Shape;295;p8"/>
              <p:cNvSpPr/>
              <p:nvPr/>
            </p:nvSpPr>
            <p:spPr>
              <a:xfrm>
                <a:off x="1700256" y="1684326"/>
                <a:ext cx="1158221" cy="1117648"/>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96" name="Google Shape;296;p8"/>
              <p:cNvSpPr/>
              <p:nvPr/>
            </p:nvSpPr>
            <p:spPr>
              <a:xfrm>
                <a:off x="1791667" y="1767247"/>
                <a:ext cx="1150569" cy="1135280"/>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97" name="Google Shape;297;p8"/>
              <p:cNvSpPr/>
              <p:nvPr/>
            </p:nvSpPr>
            <p:spPr>
              <a:xfrm>
                <a:off x="1937927" y="1863201"/>
                <a:ext cx="1074156" cy="1085006"/>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98" name="Google Shape;298;p8"/>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299" name="Google Shape;299;p8"/>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00" name="Google Shape;300;p8"/>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01" name="Google Shape;301;p8"/>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02" name="Google Shape;302;p8"/>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303" name="Google Shape;303;p8"/>
          <p:cNvGrpSpPr/>
          <p:nvPr/>
        </p:nvGrpSpPr>
        <p:grpSpPr>
          <a:xfrm>
            <a:off x="8006698" y="-2032508"/>
            <a:ext cx="2750618" cy="2741916"/>
            <a:chOff x="2724182" y="-1866850"/>
            <a:chExt cx="2750618" cy="2741916"/>
          </a:xfrm>
        </p:grpSpPr>
        <p:sp>
          <p:nvSpPr>
            <p:cNvPr id="304" name="Google Shape;304;p8"/>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305" name="Google Shape;305;p8"/>
            <p:cNvGrpSpPr/>
            <p:nvPr/>
          </p:nvGrpSpPr>
          <p:grpSpPr>
            <a:xfrm flipH="1" rot="-5400000">
              <a:off x="2724854" y="-1701422"/>
              <a:ext cx="2575817" cy="2577160"/>
              <a:chOff x="1550275" y="1493275"/>
              <a:chExt cx="1582100" cy="1582925"/>
            </a:xfrm>
          </p:grpSpPr>
          <p:sp>
            <p:nvSpPr>
              <p:cNvPr id="306" name="Google Shape;306;p8"/>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07" name="Google Shape;307;p8"/>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08" name="Google Shape;308;p8"/>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09" name="Google Shape;309;p8"/>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10" name="Google Shape;310;p8"/>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11" name="Google Shape;311;p8"/>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12" name="Google Shape;312;p8"/>
              <p:cNvSpPr/>
              <p:nvPr/>
            </p:nvSpPr>
            <p:spPr>
              <a:xfrm>
                <a:off x="1718544" y="1684326"/>
                <a:ext cx="1139830" cy="1125421"/>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13" name="Google Shape;313;p8"/>
              <p:cNvSpPr/>
              <p:nvPr/>
            </p:nvSpPr>
            <p:spPr>
              <a:xfrm>
                <a:off x="1800803" y="1767246"/>
                <a:ext cx="1141274" cy="1143053"/>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14" name="Google Shape;314;p8"/>
              <p:cNvSpPr/>
              <p:nvPr/>
            </p:nvSpPr>
            <p:spPr>
              <a:xfrm>
                <a:off x="1883078" y="1863201"/>
                <a:ext cx="1128967" cy="1138508"/>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15" name="Google Shape;315;p8"/>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16" name="Google Shape;316;p8"/>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17" name="Google Shape;317;p8"/>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18" name="Google Shape;318;p8"/>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19" name="Google Shape;319;p8"/>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320" name="Google Shape;320;p8"/>
          <p:cNvGrpSpPr/>
          <p:nvPr/>
        </p:nvGrpSpPr>
        <p:grpSpPr>
          <a:xfrm flipH="1">
            <a:off x="7450711" y="4541394"/>
            <a:ext cx="2577160" cy="2638569"/>
            <a:chOff x="-1115775" y="4467744"/>
            <a:chExt cx="2577160" cy="2638569"/>
          </a:xfrm>
        </p:grpSpPr>
        <p:sp>
          <p:nvSpPr>
            <p:cNvPr id="321" name="Google Shape;321;p8"/>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322" name="Google Shape;322;p8"/>
            <p:cNvGrpSpPr/>
            <p:nvPr/>
          </p:nvGrpSpPr>
          <p:grpSpPr>
            <a:xfrm flipH="1" rot="5400000">
              <a:off x="-1115103" y="4529824"/>
              <a:ext cx="2575817" cy="2577160"/>
              <a:chOff x="1550275" y="1493275"/>
              <a:chExt cx="1582100" cy="1582925"/>
            </a:xfrm>
          </p:grpSpPr>
          <p:sp>
            <p:nvSpPr>
              <p:cNvPr id="323" name="Google Shape;323;p8"/>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24" name="Google Shape;324;p8"/>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25" name="Google Shape;325;p8"/>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26" name="Google Shape;326;p8"/>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27" name="Google Shape;327;p8"/>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28" name="Google Shape;328;p8"/>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29" name="Google Shape;329;p8"/>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30" name="Google Shape;330;p8"/>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31" name="Google Shape;331;p8"/>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32" name="Google Shape;332;p8"/>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33" name="Google Shape;333;p8"/>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34" name="Google Shape;334;p8"/>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35" name="Google Shape;335;p8"/>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36" name="Google Shape;336;p8"/>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337" name="Google Shape;337;p8"/>
          <p:cNvGrpSpPr/>
          <p:nvPr/>
        </p:nvGrpSpPr>
        <p:grpSpPr>
          <a:xfrm>
            <a:off x="-933564" y="4541394"/>
            <a:ext cx="2577160" cy="2638569"/>
            <a:chOff x="-1115775" y="4467744"/>
            <a:chExt cx="2577160" cy="2638569"/>
          </a:xfrm>
        </p:grpSpPr>
        <p:sp>
          <p:nvSpPr>
            <p:cNvPr id="338" name="Google Shape;338;p8"/>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339" name="Google Shape;339;p8"/>
            <p:cNvGrpSpPr/>
            <p:nvPr/>
          </p:nvGrpSpPr>
          <p:grpSpPr>
            <a:xfrm flipH="1" rot="5400000">
              <a:off x="-1115103" y="4529824"/>
              <a:ext cx="2575817" cy="2577160"/>
              <a:chOff x="1550275" y="1493275"/>
              <a:chExt cx="1582100" cy="1582925"/>
            </a:xfrm>
          </p:grpSpPr>
          <p:sp>
            <p:nvSpPr>
              <p:cNvPr id="340" name="Google Shape;340;p8"/>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41" name="Google Shape;341;p8"/>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42" name="Google Shape;342;p8"/>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43" name="Google Shape;343;p8"/>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44" name="Google Shape;344;p8"/>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45" name="Google Shape;345;p8"/>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46" name="Google Shape;346;p8"/>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47" name="Google Shape;347;p8"/>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48" name="Google Shape;348;p8"/>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49" name="Google Shape;349;p8"/>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50" name="Google Shape;350;p8"/>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51" name="Google Shape;351;p8"/>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52" name="Google Shape;352;p8"/>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53" name="Google Shape;353;p8"/>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4" name="Shape 354"/>
        <p:cNvGrpSpPr/>
        <p:nvPr/>
      </p:nvGrpSpPr>
      <p:grpSpPr>
        <a:xfrm>
          <a:off x="0" y="0"/>
          <a:ext cx="0" cy="0"/>
          <a:chOff x="0" y="0"/>
          <a:chExt cx="0" cy="0"/>
        </a:xfrm>
      </p:grpSpPr>
      <p:sp>
        <p:nvSpPr>
          <p:cNvPr id="355" name="Google Shape;355;p9"/>
          <p:cNvSpPr txBox="1"/>
          <p:nvPr>
            <p:ph type="title"/>
          </p:nvPr>
        </p:nvSpPr>
        <p:spPr>
          <a:xfrm>
            <a:off x="4276925" y="1364150"/>
            <a:ext cx="4153800" cy="800400"/>
          </a:xfrm>
          <a:prstGeom prst="rect">
            <a:avLst/>
          </a:prstGeom>
        </p:spPr>
        <p:txBody>
          <a:bodyPr anchorCtr="0" anchor="t" bIns="91425" lIns="91425" spcFirstLastPara="1" rIns="91425" wrap="square" tIns="91425">
            <a:noAutofit/>
          </a:bodyPr>
          <a:lstStyle>
            <a:lvl1pPr lvl="0" algn="r">
              <a:spcBef>
                <a:spcPts val="0"/>
              </a:spcBef>
              <a:spcAft>
                <a:spcPts val="0"/>
              </a:spcAft>
              <a:buSzPts val="6000"/>
              <a:buNone/>
              <a:defRPr sz="4000"/>
            </a:lvl1pPr>
            <a:lvl2pPr lvl="1" algn="l">
              <a:spcBef>
                <a:spcPts val="0"/>
              </a:spcBef>
              <a:spcAft>
                <a:spcPts val="0"/>
              </a:spcAft>
              <a:buSzPts val="6000"/>
              <a:buNone/>
              <a:defRPr sz="6000"/>
            </a:lvl2pPr>
            <a:lvl3pPr lvl="2" algn="l">
              <a:spcBef>
                <a:spcPts val="0"/>
              </a:spcBef>
              <a:spcAft>
                <a:spcPts val="0"/>
              </a:spcAft>
              <a:buSzPts val="6000"/>
              <a:buNone/>
              <a:defRPr sz="6000"/>
            </a:lvl3pPr>
            <a:lvl4pPr lvl="3" algn="l">
              <a:spcBef>
                <a:spcPts val="0"/>
              </a:spcBef>
              <a:spcAft>
                <a:spcPts val="0"/>
              </a:spcAft>
              <a:buSzPts val="6000"/>
              <a:buNone/>
              <a:defRPr sz="6000"/>
            </a:lvl4pPr>
            <a:lvl5pPr lvl="4" algn="l">
              <a:spcBef>
                <a:spcPts val="0"/>
              </a:spcBef>
              <a:spcAft>
                <a:spcPts val="0"/>
              </a:spcAft>
              <a:buSzPts val="6000"/>
              <a:buNone/>
              <a:defRPr sz="6000"/>
            </a:lvl5pPr>
            <a:lvl6pPr lvl="5" algn="l">
              <a:spcBef>
                <a:spcPts val="0"/>
              </a:spcBef>
              <a:spcAft>
                <a:spcPts val="0"/>
              </a:spcAft>
              <a:buSzPts val="6000"/>
              <a:buNone/>
              <a:defRPr sz="6000"/>
            </a:lvl6pPr>
            <a:lvl7pPr lvl="6" algn="l">
              <a:spcBef>
                <a:spcPts val="0"/>
              </a:spcBef>
              <a:spcAft>
                <a:spcPts val="0"/>
              </a:spcAft>
              <a:buSzPts val="6000"/>
              <a:buNone/>
              <a:defRPr sz="6000"/>
            </a:lvl7pPr>
            <a:lvl8pPr lvl="7" algn="l">
              <a:spcBef>
                <a:spcPts val="0"/>
              </a:spcBef>
              <a:spcAft>
                <a:spcPts val="0"/>
              </a:spcAft>
              <a:buSzPts val="6000"/>
              <a:buNone/>
              <a:defRPr sz="6000"/>
            </a:lvl8pPr>
            <a:lvl9pPr lvl="8" algn="l">
              <a:spcBef>
                <a:spcPts val="0"/>
              </a:spcBef>
              <a:spcAft>
                <a:spcPts val="0"/>
              </a:spcAft>
              <a:buSzPts val="6000"/>
              <a:buNone/>
              <a:defRPr sz="6000"/>
            </a:lvl9pPr>
          </a:lstStyle>
          <a:p/>
        </p:txBody>
      </p:sp>
      <p:sp>
        <p:nvSpPr>
          <p:cNvPr id="356" name="Google Shape;356;p9"/>
          <p:cNvSpPr txBox="1"/>
          <p:nvPr>
            <p:ph idx="1" type="subTitle"/>
          </p:nvPr>
        </p:nvSpPr>
        <p:spPr>
          <a:xfrm>
            <a:off x="4276925" y="2305368"/>
            <a:ext cx="4153800" cy="14160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grpSp>
        <p:nvGrpSpPr>
          <p:cNvPr id="357" name="Google Shape;357;p9"/>
          <p:cNvGrpSpPr/>
          <p:nvPr/>
        </p:nvGrpSpPr>
        <p:grpSpPr>
          <a:xfrm flipH="1" rot="5400000">
            <a:off x="7816695" y="-1934597"/>
            <a:ext cx="2661273" cy="2575817"/>
            <a:chOff x="-1199887" y="4530496"/>
            <a:chExt cx="2661273" cy="2575817"/>
          </a:xfrm>
        </p:grpSpPr>
        <p:sp>
          <p:nvSpPr>
            <p:cNvPr id="358" name="Google Shape;358;p9"/>
            <p:cNvSpPr/>
            <p:nvPr/>
          </p:nvSpPr>
          <p:spPr>
            <a:xfrm>
              <a:off x="-1199887" y="4720752"/>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359" name="Google Shape;359;p9"/>
            <p:cNvGrpSpPr/>
            <p:nvPr/>
          </p:nvGrpSpPr>
          <p:grpSpPr>
            <a:xfrm flipH="1" rot="5400000">
              <a:off x="-1115103" y="4529824"/>
              <a:ext cx="2575817" cy="2577160"/>
              <a:chOff x="1550275" y="1493275"/>
              <a:chExt cx="1582100" cy="1582925"/>
            </a:xfrm>
          </p:grpSpPr>
          <p:sp>
            <p:nvSpPr>
              <p:cNvPr id="360" name="Google Shape;360;p9"/>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61" name="Google Shape;361;p9"/>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62" name="Google Shape;362;p9"/>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63" name="Google Shape;363;p9"/>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64" name="Google Shape;364;p9"/>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65" name="Google Shape;365;p9"/>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66" name="Google Shape;366;p9"/>
              <p:cNvSpPr/>
              <p:nvPr/>
            </p:nvSpPr>
            <p:spPr>
              <a:xfrm>
                <a:off x="1710100" y="1684329"/>
                <a:ext cx="1148362" cy="1145328"/>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67" name="Google Shape;367;p9"/>
              <p:cNvSpPr/>
              <p:nvPr/>
            </p:nvSpPr>
            <p:spPr>
              <a:xfrm>
                <a:off x="1828936" y="1767251"/>
                <a:ext cx="1113203" cy="1126369"/>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68" name="Google Shape;368;p9"/>
              <p:cNvSpPr/>
              <p:nvPr/>
            </p:nvSpPr>
            <p:spPr>
              <a:xfrm>
                <a:off x="1929499" y="1863204"/>
                <a:ext cx="1082574" cy="1112692"/>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69" name="Google Shape;369;p9"/>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70" name="Google Shape;370;p9"/>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71" name="Google Shape;371;p9"/>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72" name="Google Shape;372;p9"/>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73" name="Google Shape;373;p9"/>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374" name="Google Shape;374;p9"/>
          <p:cNvGrpSpPr/>
          <p:nvPr/>
        </p:nvGrpSpPr>
        <p:grpSpPr>
          <a:xfrm rot="5400000">
            <a:off x="-1249530" y="-1985919"/>
            <a:ext cx="2750618" cy="2741916"/>
            <a:chOff x="2724182" y="-1866850"/>
            <a:chExt cx="2750618" cy="2741916"/>
          </a:xfrm>
        </p:grpSpPr>
        <p:sp>
          <p:nvSpPr>
            <p:cNvPr id="375" name="Google Shape;375;p9"/>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376" name="Google Shape;376;p9"/>
            <p:cNvGrpSpPr/>
            <p:nvPr/>
          </p:nvGrpSpPr>
          <p:grpSpPr>
            <a:xfrm flipH="1" rot="-5400000">
              <a:off x="2724854" y="-1701422"/>
              <a:ext cx="2575817" cy="2577160"/>
              <a:chOff x="1550275" y="1493275"/>
              <a:chExt cx="1582100" cy="1582925"/>
            </a:xfrm>
          </p:grpSpPr>
          <p:sp>
            <p:nvSpPr>
              <p:cNvPr id="377" name="Google Shape;377;p9"/>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78" name="Google Shape;378;p9"/>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79" name="Google Shape;379;p9"/>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80" name="Google Shape;380;p9"/>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81" name="Google Shape;381;p9"/>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82" name="Google Shape;382;p9"/>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83" name="Google Shape;383;p9"/>
              <p:cNvSpPr/>
              <p:nvPr/>
            </p:nvSpPr>
            <p:spPr>
              <a:xfrm>
                <a:off x="1735631" y="1684323"/>
                <a:ext cx="1122767" cy="1115752"/>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84" name="Google Shape;384;p9"/>
              <p:cNvSpPr/>
              <p:nvPr/>
            </p:nvSpPr>
            <p:spPr>
              <a:xfrm>
                <a:off x="1781330" y="1767253"/>
                <a:ext cx="1160811" cy="115158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85" name="Google Shape;385;p9"/>
              <p:cNvSpPr/>
              <p:nvPr/>
            </p:nvSpPr>
            <p:spPr>
              <a:xfrm>
                <a:off x="1891023" y="1863197"/>
                <a:ext cx="1121111" cy="1119801"/>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86" name="Google Shape;386;p9"/>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87" name="Google Shape;387;p9"/>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88" name="Google Shape;388;p9"/>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89" name="Google Shape;389;p9"/>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90" name="Google Shape;390;p9"/>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grpSp>
        <p:nvGrpSpPr>
          <p:cNvPr id="391" name="Google Shape;391;p9"/>
          <p:cNvGrpSpPr/>
          <p:nvPr/>
        </p:nvGrpSpPr>
        <p:grpSpPr>
          <a:xfrm rot="10800000">
            <a:off x="2973434" y="4525039"/>
            <a:ext cx="2750618" cy="2741916"/>
            <a:chOff x="2724182" y="-1866850"/>
            <a:chExt cx="2750618" cy="2741916"/>
          </a:xfrm>
        </p:grpSpPr>
        <p:sp>
          <p:nvSpPr>
            <p:cNvPr id="392" name="Google Shape;392;p9"/>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nvGrpSpPr>
            <p:cNvPr id="393" name="Google Shape;393;p9"/>
            <p:cNvGrpSpPr/>
            <p:nvPr/>
          </p:nvGrpSpPr>
          <p:grpSpPr>
            <a:xfrm flipH="1" rot="-5400000">
              <a:off x="2724854" y="-1701422"/>
              <a:ext cx="2575817" cy="2577160"/>
              <a:chOff x="1550275" y="1493275"/>
              <a:chExt cx="1582100" cy="1582925"/>
            </a:xfrm>
          </p:grpSpPr>
          <p:sp>
            <p:nvSpPr>
              <p:cNvPr id="394" name="Google Shape;394;p9"/>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95" name="Google Shape;395;p9"/>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96" name="Google Shape;396;p9"/>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97" name="Google Shape;397;p9"/>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98" name="Google Shape;398;p9"/>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399" name="Google Shape;399;p9"/>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00" name="Google Shape;400;p9"/>
              <p:cNvSpPr/>
              <p:nvPr/>
            </p:nvSpPr>
            <p:spPr>
              <a:xfrm>
                <a:off x="1735631" y="1684323"/>
                <a:ext cx="1122767" cy="1115752"/>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01" name="Google Shape;401;p9"/>
              <p:cNvSpPr/>
              <p:nvPr/>
            </p:nvSpPr>
            <p:spPr>
              <a:xfrm>
                <a:off x="1781330" y="1767253"/>
                <a:ext cx="1160811" cy="115158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02" name="Google Shape;402;p9"/>
              <p:cNvSpPr/>
              <p:nvPr/>
            </p:nvSpPr>
            <p:spPr>
              <a:xfrm>
                <a:off x="1891023" y="1863197"/>
                <a:ext cx="1121111" cy="1119801"/>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03" name="Google Shape;403;p9"/>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04" name="Google Shape;404;p9"/>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05" name="Google Shape;405;p9"/>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06" name="Google Shape;406;p9"/>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07" name="Google Shape;407;p9"/>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8" name="Shape 408"/>
        <p:cNvGrpSpPr/>
        <p:nvPr/>
      </p:nvGrpSpPr>
      <p:grpSpPr>
        <a:xfrm>
          <a:off x="0" y="0"/>
          <a:ext cx="0" cy="0"/>
          <a:chOff x="0" y="0"/>
          <a:chExt cx="0" cy="0"/>
        </a:xfrm>
      </p:grpSpPr>
      <p:sp>
        <p:nvSpPr>
          <p:cNvPr id="409" name="Google Shape;409;p10"/>
          <p:cNvSpPr/>
          <p:nvPr>
            <p:ph idx="2" type="pic"/>
          </p:nvPr>
        </p:nvSpPr>
        <p:spPr>
          <a:xfrm>
            <a:off x="-100" y="0"/>
            <a:ext cx="9144000" cy="5143500"/>
          </a:xfrm>
          <a:prstGeom prst="rect">
            <a:avLst/>
          </a:prstGeom>
          <a:noFill/>
          <a:ln>
            <a:noFill/>
          </a:ln>
        </p:spPr>
      </p:sp>
      <p:sp>
        <p:nvSpPr>
          <p:cNvPr id="410" name="Google Shape;410;p10"/>
          <p:cNvSpPr txBox="1"/>
          <p:nvPr>
            <p:ph type="title"/>
          </p:nvPr>
        </p:nvSpPr>
        <p:spPr>
          <a:xfrm>
            <a:off x="3762775" y="3377075"/>
            <a:ext cx="4668000" cy="12315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SzPts val="3200"/>
              <a:buNone/>
              <a:defRPr/>
            </a:lvl1pPr>
            <a:lvl2pPr lvl="1" rtl="0" algn="l">
              <a:spcBef>
                <a:spcPts val="0"/>
              </a:spcBef>
              <a:spcAft>
                <a:spcPts val="0"/>
              </a:spcAft>
              <a:buSzPts val="3200"/>
              <a:buNone/>
              <a:defRPr/>
            </a:lvl2pPr>
            <a:lvl3pPr lvl="2" rtl="0" algn="l">
              <a:spcBef>
                <a:spcPts val="0"/>
              </a:spcBef>
              <a:spcAft>
                <a:spcPts val="0"/>
              </a:spcAft>
              <a:buSzPts val="3200"/>
              <a:buNone/>
              <a:defRPr/>
            </a:lvl3pPr>
            <a:lvl4pPr lvl="3" rtl="0" algn="l">
              <a:spcBef>
                <a:spcPts val="0"/>
              </a:spcBef>
              <a:spcAft>
                <a:spcPts val="0"/>
              </a:spcAft>
              <a:buSzPts val="3200"/>
              <a:buNone/>
              <a:defRPr/>
            </a:lvl4pPr>
            <a:lvl5pPr lvl="4" rtl="0" algn="l">
              <a:spcBef>
                <a:spcPts val="0"/>
              </a:spcBef>
              <a:spcAft>
                <a:spcPts val="0"/>
              </a:spcAft>
              <a:buSzPts val="3200"/>
              <a:buNone/>
              <a:defRPr/>
            </a:lvl5pPr>
            <a:lvl6pPr lvl="5" rtl="0" algn="l">
              <a:spcBef>
                <a:spcPts val="0"/>
              </a:spcBef>
              <a:spcAft>
                <a:spcPts val="0"/>
              </a:spcAft>
              <a:buSzPts val="3200"/>
              <a:buNone/>
              <a:defRPr/>
            </a:lvl6pPr>
            <a:lvl7pPr lvl="6" rtl="0" algn="l">
              <a:spcBef>
                <a:spcPts val="0"/>
              </a:spcBef>
              <a:spcAft>
                <a:spcPts val="0"/>
              </a:spcAft>
              <a:buSzPts val="3200"/>
              <a:buNone/>
              <a:defRPr/>
            </a:lvl7pPr>
            <a:lvl8pPr lvl="7" rtl="0" algn="l">
              <a:spcBef>
                <a:spcPts val="0"/>
              </a:spcBef>
              <a:spcAft>
                <a:spcPts val="0"/>
              </a:spcAft>
              <a:buSzPts val="3200"/>
              <a:buNone/>
              <a:defRPr/>
            </a:lvl8pPr>
            <a:lvl9pPr lvl="8" rtl="0" algn="l">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20925"/>
            <a:ext cx="7717500" cy="7080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1pPr>
            <a:lvl2pPr lvl="1"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2pPr>
            <a:lvl3pPr lvl="2"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3pPr>
            <a:lvl4pPr lvl="3"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4pPr>
            <a:lvl5pPr lvl="4"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5pPr>
            <a:lvl6pPr lvl="5"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6pPr>
            <a:lvl7pPr lvl="6"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7pPr>
            <a:lvl8pPr lvl="7"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8pPr>
            <a:lvl9pPr lvl="8"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9pPr>
          </a:lstStyle>
          <a:p/>
        </p:txBody>
      </p:sp>
      <p:sp>
        <p:nvSpPr>
          <p:cNvPr id="7" name="Google Shape;7;p1"/>
          <p:cNvSpPr txBox="1"/>
          <p:nvPr>
            <p:ph idx="1" type="body"/>
          </p:nvPr>
        </p:nvSpPr>
        <p:spPr>
          <a:xfrm>
            <a:off x="713225" y="1297400"/>
            <a:ext cx="7717500" cy="331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1pPr>
            <a:lvl2pPr indent="-304800" lvl="1" marL="9144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2pPr>
            <a:lvl3pPr indent="-304800" lvl="2" marL="13716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3pPr>
            <a:lvl4pPr indent="-304800" lvl="3" marL="1828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4pPr>
            <a:lvl5pPr indent="-304800" lvl="4" marL="22860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5pPr>
            <a:lvl6pPr indent="-304800" lvl="5" marL="27432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6pPr>
            <a:lvl7pPr indent="-304800" lvl="6" marL="32004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7pPr>
            <a:lvl8pPr indent="-304800" lvl="7" marL="36576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8pPr>
            <a:lvl9pPr indent="-304800" lvl="8" marL="4114800">
              <a:lnSpc>
                <a:spcPct val="100000"/>
              </a:lnSpc>
              <a:spcBef>
                <a:spcPts val="1600"/>
              </a:spcBef>
              <a:spcAft>
                <a:spcPts val="1600"/>
              </a:spcAft>
              <a:buClr>
                <a:schemeClr val="dk1"/>
              </a:buClr>
              <a:buSzPts val="1200"/>
              <a:buFont typeface="Inter"/>
              <a:buChar char="■"/>
              <a:defRPr sz="1200">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13" name="Shape 1613"/>
        <p:cNvGrpSpPr/>
        <p:nvPr/>
      </p:nvGrpSpPr>
      <p:grpSpPr>
        <a:xfrm>
          <a:off x="0" y="0"/>
          <a:ext cx="0" cy="0"/>
          <a:chOff x="0" y="0"/>
          <a:chExt cx="0" cy="0"/>
        </a:xfrm>
      </p:grpSpPr>
      <p:sp>
        <p:nvSpPr>
          <p:cNvPr id="1614" name="Google Shape;1614;p3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615" name="Google Shape;1615;p3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6.jpg"/></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1.xml"/><Relationship Id="rId5" Type="http://schemas.openxmlformats.org/officeDocument/2006/relationships/slide" Target="/ppt/slides/slide38.xml"/><Relationship Id="rId6" Type="http://schemas.openxmlformats.org/officeDocument/2006/relationships/slide" Target="/ppt/slides/slide37.xml"/><Relationship Id="rId7" Type="http://schemas.openxmlformats.org/officeDocument/2006/relationships/slide" Target="/ppt/slides/slide37.xml"/><Relationship Id="rId8" Type="http://schemas.openxmlformats.org/officeDocument/2006/relationships/slide" Target="/ppt/slides/slide35.xml"/><Relationship Id="rId11" Type="http://schemas.openxmlformats.org/officeDocument/2006/relationships/slide" Target="/ppt/slides/slide43.xml"/><Relationship Id="rId10" Type="http://schemas.openxmlformats.org/officeDocument/2006/relationships/slide" Target="/ppt/slides/slide49.xm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image" Target="../media/image5.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image" Target="../media/image4.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image" Target="../media/image9.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NOhfD6SgEY0ZddeSAcexPOOhlUy7xHzpbHCXsJQiQHE/copy#gid=1456464260" TargetMode="External"/><Relationship Id="rId6"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NOhfD6SgEY0ZddeSAcexPOOhlUy7xHzpbHCXsJQiQHE/copy#gid=0" TargetMode="External"/><Relationship Id="rId6" Type="http://schemas.openxmlformats.org/officeDocument/2006/relationships/image" Target="../media/image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 Id="rId3" Type="http://schemas.openxmlformats.org/officeDocument/2006/relationships/image" Target="../media/image12.jpg"/><Relationship Id="rId4" Type="http://schemas.openxmlformats.org/officeDocument/2006/relationships/image" Target="../media/image11.jpg"/><Relationship Id="rId5" Type="http://schemas.openxmlformats.org/officeDocument/2006/relationships/image" Target="../media/image15.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vector/different-app-concepts-template_10183372.htm/?utm_source=slidesgo_template&amp;utm_medium=referral-link&amp;utm_campaign=sg_resources&amp;utm_content=freepik" TargetMode="External"/><Relationship Id="rId4" Type="http://schemas.openxmlformats.org/officeDocument/2006/relationships/hyperlink" Target="https://www.freepik.com/free-vector/variety-money-items_106529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 Id="rId3" Type="http://schemas.openxmlformats.org/officeDocument/2006/relationships/hyperlink" Target="https://www.freepik.com/free-vector/gradient-finances-advice-instagram-stories-template_37430034.htm/?utm_source=slidesgo_template&amp;utm_medium=referral-link&amp;utm_campaign=sg_resources&amp;utm_content=freepik" TargetMode="External"/><Relationship Id="rId4" Type="http://schemas.openxmlformats.org/officeDocument/2006/relationships/hyperlink" Target="https://www.freepik.com/free-vector/flat-design-data-driven-illustration_28924738.htm/?utm_source=slidesgo_template&amp;utm_medium=referral-link&amp;utm_campaign=sg_resources&amp;utm_content=freepik" TargetMode="External"/><Relationship Id="rId9" Type="http://schemas.openxmlformats.org/officeDocument/2006/relationships/hyperlink" Target="https://www.freepik.com/free-photo/people-using-digital-device-while-meeting_17873520.htm/?utm_source=slidesgo_template&amp;utm_medium=referral-link&amp;utm_campaign=sg_resources&amp;utm_content=freepik" TargetMode="External"/><Relationship Id="rId5" Type="http://schemas.openxmlformats.org/officeDocument/2006/relationships/hyperlink" Target="https://www.freepik.com/free-vector/gradient-erp-illustration_25225473.htm/?utm_source=slidesgo_template&amp;utm_medium=referral-link&amp;utm_campaign=sg_resources&amp;utm_content=freepik" TargetMode="External"/><Relationship Id="rId6" Type="http://schemas.openxmlformats.org/officeDocument/2006/relationships/hyperlink" Target="https://www.freepik.com/free-vector/different-app-concepts-template_10183372.htm/?utm_source=slidesgo_template&amp;utm_medium=referral-link&amp;utm_campaign=sg_resources&amp;utm_content=freepik" TargetMode="External"/><Relationship Id="rId7" Type="http://schemas.openxmlformats.org/officeDocument/2006/relationships/hyperlink" Target="https://www.freepik.com/free-vector/gradient-business-workshop-landing-page-template_26560414.htm/?utm_source=slidesgo_template&amp;utm_medium=referral-link&amp;utm_campaign=sg_resources&amp;utm_content=freepik" TargetMode="External"/><Relationship Id="rId8" Type="http://schemas.openxmlformats.org/officeDocument/2006/relationships/hyperlink" Target="https://www.freepik.com/free-photo/people-working-elegant-cozy-office-space_29794525.htm/?utm_source=slidesgo_template&amp;utm_medium=referral-link&amp;utm_campaign=sg_resources&amp;utm_content=freepik" TargetMode="External"/><Relationship Id="rId11" Type="http://schemas.openxmlformats.org/officeDocument/2006/relationships/hyperlink" Target="https://www.freepik.com/free-photo/portrait-confident-senior-woman-posing_18262344.htm/?utm_source=slidesgo_template&amp;utm_medium=referral-link&amp;utm_campaign=sg_resources&amp;utm_content=freepik" TargetMode="External"/><Relationship Id="rId10" Type="http://schemas.openxmlformats.org/officeDocument/2006/relationships/hyperlink" Target="https://www.freepik.com/free-photo/portrait-entrepreneur-holding-laptop_7523152.htm/?utm_source=slidesgo_template&amp;utm_medium=referral-link&amp;utm_campaign=sg_resources&amp;utm_content=freepik" TargetMode="External"/><Relationship Id="rId13" Type="http://schemas.openxmlformats.org/officeDocument/2006/relationships/hyperlink" Target="https://www.flaticon.com/packs/sales-54/?utm_source=slidesgo_template&amp;utm_medium=referral-link&amp;utm_campaign=sg_resources&amp;utm_content=flaticon" TargetMode="External"/><Relationship Id="rId12" Type="http://schemas.openxmlformats.org/officeDocument/2006/relationships/hyperlink" Target="https://www.freepik.com/free-photo/portrait-successful-young-businessman-with-his-arms-crossed-looking-camera_4703256.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1.xml"/><Relationship Id="rId3" Type="http://schemas.openxmlformats.org/officeDocument/2006/relationships/hyperlink" Target="https://fonts.google.com/specimen/Manrope" TargetMode="External"/><Relationship Id="rId4" Type="http://schemas.openxmlformats.org/officeDocument/2006/relationships/hyperlink" Target="https://fonts.google.com/specimen/Inter"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8.png"/><Relationship Id="rId14" Type="http://schemas.openxmlformats.org/officeDocument/2006/relationships/image" Target="../media/image10.png"/><Relationship Id="rId17" Type="http://schemas.openxmlformats.org/officeDocument/2006/relationships/image" Target="../media/image6.png"/><Relationship Id="rId16"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grpSp>
        <p:nvGrpSpPr>
          <p:cNvPr id="1623" name="Google Shape;1623;p38"/>
          <p:cNvGrpSpPr/>
          <p:nvPr/>
        </p:nvGrpSpPr>
        <p:grpSpPr>
          <a:xfrm>
            <a:off x="2724182" y="-1866850"/>
            <a:ext cx="2750618" cy="2741916"/>
            <a:chOff x="2724182" y="-1866850"/>
            <a:chExt cx="2750618" cy="2741916"/>
          </a:xfrm>
        </p:grpSpPr>
        <p:sp>
          <p:nvSpPr>
            <p:cNvPr id="1624" name="Google Shape;1624;p38"/>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5" name="Google Shape;1625;p38"/>
            <p:cNvGrpSpPr/>
            <p:nvPr/>
          </p:nvGrpSpPr>
          <p:grpSpPr>
            <a:xfrm flipH="1" rot="-5400000">
              <a:off x="2724854" y="-1701422"/>
              <a:ext cx="2575817" cy="2577160"/>
              <a:chOff x="1550275" y="1493275"/>
              <a:chExt cx="1582100" cy="1582925"/>
            </a:xfrm>
          </p:grpSpPr>
          <p:sp>
            <p:nvSpPr>
              <p:cNvPr id="1626" name="Google Shape;1626;p38"/>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8"/>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8"/>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8"/>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8"/>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8"/>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8"/>
              <p:cNvSpPr/>
              <p:nvPr/>
            </p:nvSpPr>
            <p:spPr>
              <a:xfrm>
                <a:off x="1735631" y="1684323"/>
                <a:ext cx="1122767" cy="1115752"/>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8"/>
              <p:cNvSpPr/>
              <p:nvPr/>
            </p:nvSpPr>
            <p:spPr>
              <a:xfrm>
                <a:off x="1781330" y="1767253"/>
                <a:ext cx="1160811" cy="115158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8"/>
              <p:cNvSpPr/>
              <p:nvPr/>
            </p:nvSpPr>
            <p:spPr>
              <a:xfrm>
                <a:off x="1891023" y="1863197"/>
                <a:ext cx="1121111" cy="1119801"/>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8"/>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8"/>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8"/>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8"/>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8"/>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40" name="Google Shape;1640;p38"/>
          <p:cNvSpPr txBox="1"/>
          <p:nvPr>
            <p:ph type="ctrTitle"/>
          </p:nvPr>
        </p:nvSpPr>
        <p:spPr>
          <a:xfrm>
            <a:off x="646675" y="1733575"/>
            <a:ext cx="4211100" cy="135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BUSINESS </a:t>
            </a:r>
            <a:r>
              <a:rPr lang="en">
                <a:solidFill>
                  <a:schemeClr val="lt2"/>
                </a:solidFill>
              </a:rPr>
              <a:t>COST ANALYSIS</a:t>
            </a:r>
            <a:endParaRPr>
              <a:solidFill>
                <a:schemeClr val="lt2"/>
              </a:solidFill>
            </a:endParaRPr>
          </a:p>
        </p:txBody>
      </p:sp>
      <p:sp>
        <p:nvSpPr>
          <p:cNvPr id="1641" name="Google Shape;1641;p38"/>
          <p:cNvSpPr txBox="1"/>
          <p:nvPr>
            <p:ph idx="1" type="subTitle"/>
          </p:nvPr>
        </p:nvSpPr>
        <p:spPr>
          <a:xfrm>
            <a:off x="646675" y="3233125"/>
            <a:ext cx="4211100" cy="3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cxnSp>
        <p:nvCxnSpPr>
          <p:cNvPr id="1642" name="Google Shape;1642;p38"/>
          <p:cNvCxnSpPr/>
          <p:nvPr/>
        </p:nvCxnSpPr>
        <p:spPr>
          <a:xfrm>
            <a:off x="766825" y="3143247"/>
            <a:ext cx="3805200" cy="0"/>
          </a:xfrm>
          <a:prstGeom prst="straightConnector1">
            <a:avLst/>
          </a:prstGeom>
          <a:noFill/>
          <a:ln cap="flat" cmpd="sng" w="28575">
            <a:solidFill>
              <a:schemeClr val="dk1"/>
            </a:solidFill>
            <a:prstDash val="solid"/>
            <a:round/>
            <a:headEnd len="med" w="med" type="none"/>
            <a:tailEnd len="med" w="med" type="none"/>
          </a:ln>
        </p:spPr>
      </p:cxnSp>
      <p:grpSp>
        <p:nvGrpSpPr>
          <p:cNvPr id="1643" name="Google Shape;1643;p38"/>
          <p:cNvGrpSpPr/>
          <p:nvPr/>
        </p:nvGrpSpPr>
        <p:grpSpPr>
          <a:xfrm>
            <a:off x="5322392" y="1681199"/>
            <a:ext cx="3363014" cy="1933501"/>
            <a:chOff x="5067767" y="1625852"/>
            <a:chExt cx="3363014" cy="1933501"/>
          </a:xfrm>
        </p:grpSpPr>
        <p:sp>
          <p:nvSpPr>
            <p:cNvPr id="1644" name="Google Shape;1644;p38"/>
            <p:cNvSpPr/>
            <p:nvPr/>
          </p:nvSpPr>
          <p:spPr>
            <a:xfrm>
              <a:off x="8012284" y="2267957"/>
              <a:ext cx="15484" cy="15482"/>
            </a:xfrm>
            <a:custGeom>
              <a:rect b="b" l="l" r="r" t="t"/>
              <a:pathLst>
                <a:path extrusionOk="0" h="243" w="243">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8"/>
            <p:cNvSpPr/>
            <p:nvPr/>
          </p:nvSpPr>
          <p:spPr>
            <a:xfrm>
              <a:off x="7831446" y="2267957"/>
              <a:ext cx="15484" cy="15482"/>
            </a:xfrm>
            <a:custGeom>
              <a:rect b="b" l="l" r="r" t="t"/>
              <a:pathLst>
                <a:path extrusionOk="0" h="243" w="243">
                  <a:moveTo>
                    <a:pt x="122" y="1"/>
                  </a:moveTo>
                  <a:cubicBezTo>
                    <a:pt x="56" y="1"/>
                    <a:pt x="1" y="56"/>
                    <a:pt x="1" y="122"/>
                  </a:cubicBezTo>
                  <a:cubicBezTo>
                    <a:pt x="1" y="188"/>
                    <a:pt x="56" y="243"/>
                    <a:pt x="122" y="243"/>
                  </a:cubicBezTo>
                  <a:cubicBezTo>
                    <a:pt x="188" y="243"/>
                    <a:pt x="243" y="188"/>
                    <a:pt x="243" y="122"/>
                  </a:cubicBezTo>
                  <a:cubicBezTo>
                    <a:pt x="243" y="56"/>
                    <a:pt x="188" y="1"/>
                    <a:pt x="122"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8"/>
            <p:cNvSpPr/>
            <p:nvPr/>
          </p:nvSpPr>
          <p:spPr>
            <a:xfrm>
              <a:off x="7860184" y="2274264"/>
              <a:ext cx="138145" cy="2867"/>
            </a:xfrm>
            <a:custGeom>
              <a:rect b="b" l="l" r="r" t="t"/>
              <a:pathLst>
                <a:path extrusionOk="0" h="45" w="2168">
                  <a:moveTo>
                    <a:pt x="23" y="1"/>
                  </a:moveTo>
                  <a:cubicBezTo>
                    <a:pt x="12" y="1"/>
                    <a:pt x="1" y="12"/>
                    <a:pt x="1" y="23"/>
                  </a:cubicBezTo>
                  <a:cubicBezTo>
                    <a:pt x="1" y="34"/>
                    <a:pt x="12" y="45"/>
                    <a:pt x="23" y="45"/>
                  </a:cubicBezTo>
                  <a:lnTo>
                    <a:pt x="2156" y="45"/>
                  </a:lnTo>
                  <a:cubicBezTo>
                    <a:pt x="2167" y="45"/>
                    <a:pt x="2167" y="34"/>
                    <a:pt x="2167" y="23"/>
                  </a:cubicBezTo>
                  <a:cubicBezTo>
                    <a:pt x="2167" y="12"/>
                    <a:pt x="2167" y="1"/>
                    <a:pt x="2156"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8"/>
            <p:cNvSpPr/>
            <p:nvPr/>
          </p:nvSpPr>
          <p:spPr>
            <a:xfrm>
              <a:off x="7831446" y="2448712"/>
              <a:ext cx="15484" cy="15482"/>
            </a:xfrm>
            <a:custGeom>
              <a:rect b="b" l="l" r="r" t="t"/>
              <a:pathLst>
                <a:path extrusionOk="0" h="243" w="243">
                  <a:moveTo>
                    <a:pt x="122" y="1"/>
                  </a:moveTo>
                  <a:cubicBezTo>
                    <a:pt x="56" y="1"/>
                    <a:pt x="1" y="56"/>
                    <a:pt x="1" y="122"/>
                  </a:cubicBezTo>
                  <a:cubicBezTo>
                    <a:pt x="1" y="188"/>
                    <a:pt x="56" y="243"/>
                    <a:pt x="122" y="243"/>
                  </a:cubicBezTo>
                  <a:cubicBezTo>
                    <a:pt x="188" y="243"/>
                    <a:pt x="243" y="188"/>
                    <a:pt x="243" y="122"/>
                  </a:cubicBezTo>
                  <a:cubicBezTo>
                    <a:pt x="243" y="56"/>
                    <a:pt x="188" y="1"/>
                    <a:pt x="122"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8"/>
            <p:cNvSpPr/>
            <p:nvPr/>
          </p:nvSpPr>
          <p:spPr>
            <a:xfrm>
              <a:off x="7837754" y="2296692"/>
              <a:ext cx="2867" cy="138766"/>
            </a:xfrm>
            <a:custGeom>
              <a:rect b="b" l="l" r="r" t="t"/>
              <a:pathLst>
                <a:path extrusionOk="0" h="2178" w="45">
                  <a:moveTo>
                    <a:pt x="23" y="1"/>
                  </a:moveTo>
                  <a:cubicBezTo>
                    <a:pt x="12" y="1"/>
                    <a:pt x="1" y="12"/>
                    <a:pt x="1" y="23"/>
                  </a:cubicBezTo>
                  <a:lnTo>
                    <a:pt x="1" y="2156"/>
                  </a:lnTo>
                  <a:cubicBezTo>
                    <a:pt x="1" y="2167"/>
                    <a:pt x="12" y="2178"/>
                    <a:pt x="23" y="2178"/>
                  </a:cubicBezTo>
                  <a:cubicBezTo>
                    <a:pt x="34" y="2178"/>
                    <a:pt x="45" y="2167"/>
                    <a:pt x="45" y="2156"/>
                  </a:cubicBezTo>
                  <a:lnTo>
                    <a:pt x="45" y="23"/>
                  </a:lnTo>
                  <a:cubicBezTo>
                    <a:pt x="45" y="12"/>
                    <a:pt x="34" y="1"/>
                    <a:pt x="23"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8"/>
            <p:cNvSpPr/>
            <p:nvPr/>
          </p:nvSpPr>
          <p:spPr>
            <a:xfrm>
              <a:off x="7650671" y="2448712"/>
              <a:ext cx="15484" cy="15482"/>
            </a:xfrm>
            <a:custGeom>
              <a:rect b="b" l="l" r="r" t="t"/>
              <a:pathLst>
                <a:path extrusionOk="0" h="243" w="243">
                  <a:moveTo>
                    <a:pt x="122" y="1"/>
                  </a:moveTo>
                  <a:cubicBezTo>
                    <a:pt x="56" y="1"/>
                    <a:pt x="1" y="56"/>
                    <a:pt x="1" y="122"/>
                  </a:cubicBezTo>
                  <a:cubicBezTo>
                    <a:pt x="1" y="188"/>
                    <a:pt x="56" y="243"/>
                    <a:pt x="122" y="243"/>
                  </a:cubicBezTo>
                  <a:cubicBezTo>
                    <a:pt x="199" y="243"/>
                    <a:pt x="243" y="188"/>
                    <a:pt x="243" y="122"/>
                  </a:cubicBezTo>
                  <a:cubicBezTo>
                    <a:pt x="243" y="56"/>
                    <a:pt x="199" y="1"/>
                    <a:pt x="122"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8"/>
            <p:cNvSpPr/>
            <p:nvPr/>
          </p:nvSpPr>
          <p:spPr>
            <a:xfrm>
              <a:off x="7680110" y="2455020"/>
              <a:ext cx="138081" cy="2867"/>
            </a:xfrm>
            <a:custGeom>
              <a:rect b="b" l="l" r="r" t="t"/>
              <a:pathLst>
                <a:path extrusionOk="0" h="45" w="2167">
                  <a:moveTo>
                    <a:pt x="11" y="1"/>
                  </a:moveTo>
                  <a:cubicBezTo>
                    <a:pt x="0" y="1"/>
                    <a:pt x="0" y="12"/>
                    <a:pt x="0" y="23"/>
                  </a:cubicBezTo>
                  <a:cubicBezTo>
                    <a:pt x="0" y="34"/>
                    <a:pt x="0" y="45"/>
                    <a:pt x="11" y="45"/>
                  </a:cubicBezTo>
                  <a:lnTo>
                    <a:pt x="2145" y="45"/>
                  </a:lnTo>
                  <a:cubicBezTo>
                    <a:pt x="2156" y="45"/>
                    <a:pt x="2167" y="34"/>
                    <a:pt x="2167" y="23"/>
                  </a:cubicBezTo>
                  <a:cubicBezTo>
                    <a:pt x="2167" y="12"/>
                    <a:pt x="2156" y="1"/>
                    <a:pt x="2145"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8"/>
            <p:cNvSpPr/>
            <p:nvPr/>
          </p:nvSpPr>
          <p:spPr>
            <a:xfrm>
              <a:off x="7650671" y="2628830"/>
              <a:ext cx="15484" cy="15482"/>
            </a:xfrm>
            <a:custGeom>
              <a:rect b="b" l="l" r="r" t="t"/>
              <a:pathLst>
                <a:path extrusionOk="0" h="243" w="243">
                  <a:moveTo>
                    <a:pt x="122" y="0"/>
                  </a:moveTo>
                  <a:cubicBezTo>
                    <a:pt x="56" y="0"/>
                    <a:pt x="1" y="55"/>
                    <a:pt x="1" y="121"/>
                  </a:cubicBezTo>
                  <a:cubicBezTo>
                    <a:pt x="1" y="198"/>
                    <a:pt x="56" y="242"/>
                    <a:pt x="122" y="242"/>
                  </a:cubicBezTo>
                  <a:cubicBezTo>
                    <a:pt x="199" y="242"/>
                    <a:pt x="243" y="198"/>
                    <a:pt x="243" y="121"/>
                  </a:cubicBezTo>
                  <a:cubicBezTo>
                    <a:pt x="243" y="55"/>
                    <a:pt x="199" y="0"/>
                    <a:pt x="122"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8"/>
            <p:cNvSpPr/>
            <p:nvPr/>
          </p:nvSpPr>
          <p:spPr>
            <a:xfrm>
              <a:off x="7657681" y="2477447"/>
              <a:ext cx="2166" cy="138129"/>
            </a:xfrm>
            <a:custGeom>
              <a:rect b="b" l="l" r="r" t="t"/>
              <a:pathLst>
                <a:path extrusionOk="0" h="2168" w="34">
                  <a:moveTo>
                    <a:pt x="12" y="1"/>
                  </a:moveTo>
                  <a:cubicBezTo>
                    <a:pt x="1" y="1"/>
                    <a:pt x="1" y="12"/>
                    <a:pt x="1" y="23"/>
                  </a:cubicBezTo>
                  <a:lnTo>
                    <a:pt x="1" y="2145"/>
                  </a:lnTo>
                  <a:cubicBezTo>
                    <a:pt x="1" y="2156"/>
                    <a:pt x="1" y="2167"/>
                    <a:pt x="12" y="2167"/>
                  </a:cubicBezTo>
                  <a:cubicBezTo>
                    <a:pt x="23" y="2167"/>
                    <a:pt x="34" y="2156"/>
                    <a:pt x="34" y="2145"/>
                  </a:cubicBezTo>
                  <a:lnTo>
                    <a:pt x="34" y="23"/>
                  </a:lnTo>
                  <a:cubicBezTo>
                    <a:pt x="34" y="12"/>
                    <a:pt x="23" y="1"/>
                    <a:pt x="12"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8"/>
            <p:cNvSpPr/>
            <p:nvPr/>
          </p:nvSpPr>
          <p:spPr>
            <a:xfrm>
              <a:off x="7470598" y="2628830"/>
              <a:ext cx="15484" cy="15482"/>
            </a:xfrm>
            <a:custGeom>
              <a:rect b="b" l="l" r="r" t="t"/>
              <a:pathLst>
                <a:path extrusionOk="0" h="243" w="243">
                  <a:moveTo>
                    <a:pt x="121" y="0"/>
                  </a:moveTo>
                  <a:cubicBezTo>
                    <a:pt x="55" y="0"/>
                    <a:pt x="0" y="55"/>
                    <a:pt x="0" y="121"/>
                  </a:cubicBezTo>
                  <a:cubicBezTo>
                    <a:pt x="0" y="198"/>
                    <a:pt x="55" y="242"/>
                    <a:pt x="121" y="242"/>
                  </a:cubicBezTo>
                  <a:cubicBezTo>
                    <a:pt x="187" y="242"/>
                    <a:pt x="242" y="198"/>
                    <a:pt x="242" y="121"/>
                  </a:cubicBezTo>
                  <a:cubicBezTo>
                    <a:pt x="242" y="55"/>
                    <a:pt x="187" y="0"/>
                    <a:pt x="121"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8"/>
            <p:cNvSpPr/>
            <p:nvPr/>
          </p:nvSpPr>
          <p:spPr>
            <a:xfrm>
              <a:off x="7499336" y="2635838"/>
              <a:ext cx="138081" cy="2166"/>
            </a:xfrm>
            <a:custGeom>
              <a:rect b="b" l="l" r="r" t="t"/>
              <a:pathLst>
                <a:path extrusionOk="0" h="34" w="2167">
                  <a:moveTo>
                    <a:pt x="22" y="0"/>
                  </a:moveTo>
                  <a:cubicBezTo>
                    <a:pt x="11" y="0"/>
                    <a:pt x="0" y="0"/>
                    <a:pt x="0" y="11"/>
                  </a:cubicBezTo>
                  <a:cubicBezTo>
                    <a:pt x="0" y="22"/>
                    <a:pt x="11" y="33"/>
                    <a:pt x="22" y="33"/>
                  </a:cubicBezTo>
                  <a:lnTo>
                    <a:pt x="2145" y="33"/>
                  </a:lnTo>
                  <a:cubicBezTo>
                    <a:pt x="2156" y="33"/>
                    <a:pt x="2167" y="22"/>
                    <a:pt x="2167" y="11"/>
                  </a:cubicBezTo>
                  <a:cubicBezTo>
                    <a:pt x="2167" y="0"/>
                    <a:pt x="2156" y="0"/>
                    <a:pt x="2145"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8"/>
            <p:cNvSpPr/>
            <p:nvPr/>
          </p:nvSpPr>
          <p:spPr>
            <a:xfrm>
              <a:off x="7470598" y="2809585"/>
              <a:ext cx="15484" cy="15482"/>
            </a:xfrm>
            <a:custGeom>
              <a:rect b="b" l="l" r="r" t="t"/>
              <a:pathLst>
                <a:path extrusionOk="0" h="243" w="243">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8"/>
            <p:cNvSpPr/>
            <p:nvPr/>
          </p:nvSpPr>
          <p:spPr>
            <a:xfrm>
              <a:off x="7476906" y="2658266"/>
              <a:ext cx="2867" cy="138065"/>
            </a:xfrm>
            <a:custGeom>
              <a:rect b="b" l="l" r="r" t="t"/>
              <a:pathLst>
                <a:path extrusionOk="0" h="2167" w="45">
                  <a:moveTo>
                    <a:pt x="22" y="0"/>
                  </a:moveTo>
                  <a:cubicBezTo>
                    <a:pt x="11" y="0"/>
                    <a:pt x="0" y="0"/>
                    <a:pt x="0" y="11"/>
                  </a:cubicBezTo>
                  <a:lnTo>
                    <a:pt x="0" y="2144"/>
                  </a:lnTo>
                  <a:cubicBezTo>
                    <a:pt x="0" y="2155"/>
                    <a:pt x="11" y="2166"/>
                    <a:pt x="22" y="2166"/>
                  </a:cubicBezTo>
                  <a:cubicBezTo>
                    <a:pt x="33" y="2166"/>
                    <a:pt x="44" y="2155"/>
                    <a:pt x="44" y="2144"/>
                  </a:cubicBezTo>
                  <a:lnTo>
                    <a:pt x="44" y="11"/>
                  </a:lnTo>
                  <a:cubicBezTo>
                    <a:pt x="44" y="0"/>
                    <a:pt x="33" y="0"/>
                    <a:pt x="22"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8"/>
            <p:cNvSpPr/>
            <p:nvPr/>
          </p:nvSpPr>
          <p:spPr>
            <a:xfrm>
              <a:off x="7289823" y="2809585"/>
              <a:ext cx="15420" cy="15482"/>
            </a:xfrm>
            <a:custGeom>
              <a:rect b="b" l="l" r="r" t="t"/>
              <a:pathLst>
                <a:path extrusionOk="0" h="243" w="242">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8"/>
            <p:cNvSpPr/>
            <p:nvPr/>
          </p:nvSpPr>
          <p:spPr>
            <a:xfrm>
              <a:off x="7318497" y="2815893"/>
              <a:ext cx="138846" cy="2867"/>
            </a:xfrm>
            <a:custGeom>
              <a:rect b="b" l="l" r="r" t="t"/>
              <a:pathLst>
                <a:path extrusionOk="0" h="45" w="2179">
                  <a:moveTo>
                    <a:pt x="23" y="0"/>
                  </a:moveTo>
                  <a:cubicBezTo>
                    <a:pt x="12" y="0"/>
                    <a:pt x="1" y="11"/>
                    <a:pt x="1" y="22"/>
                  </a:cubicBezTo>
                  <a:cubicBezTo>
                    <a:pt x="1" y="33"/>
                    <a:pt x="12" y="44"/>
                    <a:pt x="23" y="44"/>
                  </a:cubicBezTo>
                  <a:lnTo>
                    <a:pt x="2156" y="44"/>
                  </a:lnTo>
                  <a:cubicBezTo>
                    <a:pt x="2167" y="44"/>
                    <a:pt x="2178" y="33"/>
                    <a:pt x="2178" y="22"/>
                  </a:cubicBezTo>
                  <a:cubicBezTo>
                    <a:pt x="2178" y="11"/>
                    <a:pt x="2167" y="0"/>
                    <a:pt x="2156"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8"/>
            <p:cNvSpPr/>
            <p:nvPr/>
          </p:nvSpPr>
          <p:spPr>
            <a:xfrm>
              <a:off x="7289823" y="2990340"/>
              <a:ext cx="15420" cy="15482"/>
            </a:xfrm>
            <a:custGeom>
              <a:rect b="b" l="l" r="r" t="t"/>
              <a:pathLst>
                <a:path extrusionOk="0" h="243" w="242">
                  <a:moveTo>
                    <a:pt x="121" y="1"/>
                  </a:moveTo>
                  <a:cubicBezTo>
                    <a:pt x="55" y="1"/>
                    <a:pt x="0" y="45"/>
                    <a:pt x="0" y="122"/>
                  </a:cubicBezTo>
                  <a:cubicBezTo>
                    <a:pt x="0" y="188"/>
                    <a:pt x="55" y="243"/>
                    <a:pt x="121" y="243"/>
                  </a:cubicBezTo>
                  <a:cubicBezTo>
                    <a:pt x="187" y="243"/>
                    <a:pt x="242" y="188"/>
                    <a:pt x="242" y="122"/>
                  </a:cubicBezTo>
                  <a:cubicBezTo>
                    <a:pt x="242" y="45"/>
                    <a:pt x="187" y="1"/>
                    <a:pt x="121"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8"/>
            <p:cNvSpPr/>
            <p:nvPr/>
          </p:nvSpPr>
          <p:spPr>
            <a:xfrm>
              <a:off x="7296131" y="2838320"/>
              <a:ext cx="2867" cy="138065"/>
            </a:xfrm>
            <a:custGeom>
              <a:rect b="b" l="l" r="r" t="t"/>
              <a:pathLst>
                <a:path extrusionOk="0" h="2167" w="45">
                  <a:moveTo>
                    <a:pt x="22" y="0"/>
                  </a:moveTo>
                  <a:cubicBezTo>
                    <a:pt x="11" y="0"/>
                    <a:pt x="0" y="11"/>
                    <a:pt x="0" y="22"/>
                  </a:cubicBezTo>
                  <a:lnTo>
                    <a:pt x="0" y="2156"/>
                  </a:lnTo>
                  <a:cubicBezTo>
                    <a:pt x="0" y="2156"/>
                    <a:pt x="11" y="2167"/>
                    <a:pt x="22" y="2167"/>
                  </a:cubicBezTo>
                  <a:cubicBezTo>
                    <a:pt x="33" y="2167"/>
                    <a:pt x="44" y="2156"/>
                    <a:pt x="44" y="2156"/>
                  </a:cubicBezTo>
                  <a:lnTo>
                    <a:pt x="44" y="22"/>
                  </a:lnTo>
                  <a:cubicBezTo>
                    <a:pt x="44" y="11"/>
                    <a:pt x="33" y="0"/>
                    <a:pt x="22"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8"/>
            <p:cNvSpPr/>
            <p:nvPr/>
          </p:nvSpPr>
          <p:spPr>
            <a:xfrm>
              <a:off x="7289823" y="3170395"/>
              <a:ext cx="15420" cy="15482"/>
            </a:xfrm>
            <a:custGeom>
              <a:rect b="b" l="l" r="r" t="t"/>
              <a:pathLst>
                <a:path extrusionOk="0" h="243" w="242">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8"/>
            <p:cNvSpPr/>
            <p:nvPr/>
          </p:nvSpPr>
          <p:spPr>
            <a:xfrm>
              <a:off x="7296131" y="3019075"/>
              <a:ext cx="2867" cy="138065"/>
            </a:xfrm>
            <a:custGeom>
              <a:rect b="b" l="l" r="r" t="t"/>
              <a:pathLst>
                <a:path extrusionOk="0" h="2167" w="45">
                  <a:moveTo>
                    <a:pt x="22" y="1"/>
                  </a:moveTo>
                  <a:cubicBezTo>
                    <a:pt x="11" y="1"/>
                    <a:pt x="0" y="12"/>
                    <a:pt x="0" y="23"/>
                  </a:cubicBezTo>
                  <a:lnTo>
                    <a:pt x="0" y="2145"/>
                  </a:lnTo>
                  <a:cubicBezTo>
                    <a:pt x="0" y="2156"/>
                    <a:pt x="11" y="2167"/>
                    <a:pt x="22" y="2167"/>
                  </a:cubicBezTo>
                  <a:cubicBezTo>
                    <a:pt x="33" y="2167"/>
                    <a:pt x="44" y="2156"/>
                    <a:pt x="44" y="2145"/>
                  </a:cubicBezTo>
                  <a:lnTo>
                    <a:pt x="44" y="23"/>
                  </a:lnTo>
                  <a:cubicBezTo>
                    <a:pt x="44" y="12"/>
                    <a:pt x="33" y="1"/>
                    <a:pt x="22"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8"/>
            <p:cNvSpPr/>
            <p:nvPr/>
          </p:nvSpPr>
          <p:spPr>
            <a:xfrm>
              <a:off x="7109686" y="3170395"/>
              <a:ext cx="15484" cy="15482"/>
            </a:xfrm>
            <a:custGeom>
              <a:rect b="b" l="l" r="r" t="t"/>
              <a:pathLst>
                <a:path extrusionOk="0" h="243" w="243">
                  <a:moveTo>
                    <a:pt x="122" y="1"/>
                  </a:moveTo>
                  <a:cubicBezTo>
                    <a:pt x="45" y="1"/>
                    <a:pt x="1" y="56"/>
                    <a:pt x="1" y="122"/>
                  </a:cubicBezTo>
                  <a:cubicBezTo>
                    <a:pt x="1" y="188"/>
                    <a:pt x="45" y="243"/>
                    <a:pt x="122" y="243"/>
                  </a:cubicBezTo>
                  <a:cubicBezTo>
                    <a:pt x="188" y="243"/>
                    <a:pt x="243" y="188"/>
                    <a:pt x="243" y="122"/>
                  </a:cubicBezTo>
                  <a:cubicBezTo>
                    <a:pt x="243" y="56"/>
                    <a:pt x="188" y="1"/>
                    <a:pt x="122"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8"/>
            <p:cNvSpPr/>
            <p:nvPr/>
          </p:nvSpPr>
          <p:spPr>
            <a:xfrm>
              <a:off x="7138424" y="3176702"/>
              <a:ext cx="138145" cy="2867"/>
            </a:xfrm>
            <a:custGeom>
              <a:rect b="b" l="l" r="r" t="t"/>
              <a:pathLst>
                <a:path extrusionOk="0" h="45" w="2168">
                  <a:moveTo>
                    <a:pt x="12" y="1"/>
                  </a:moveTo>
                  <a:cubicBezTo>
                    <a:pt x="12" y="1"/>
                    <a:pt x="1" y="12"/>
                    <a:pt x="1" y="23"/>
                  </a:cubicBezTo>
                  <a:cubicBezTo>
                    <a:pt x="1" y="34"/>
                    <a:pt x="12" y="45"/>
                    <a:pt x="12" y="45"/>
                  </a:cubicBezTo>
                  <a:lnTo>
                    <a:pt x="2145" y="45"/>
                  </a:lnTo>
                  <a:cubicBezTo>
                    <a:pt x="2156" y="45"/>
                    <a:pt x="2167" y="34"/>
                    <a:pt x="2167" y="23"/>
                  </a:cubicBezTo>
                  <a:cubicBezTo>
                    <a:pt x="2167" y="12"/>
                    <a:pt x="2156" y="1"/>
                    <a:pt x="2145"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8"/>
            <p:cNvSpPr/>
            <p:nvPr/>
          </p:nvSpPr>
          <p:spPr>
            <a:xfrm>
              <a:off x="6928911" y="3170395"/>
              <a:ext cx="15484" cy="15482"/>
            </a:xfrm>
            <a:custGeom>
              <a:rect b="b" l="l" r="r" t="t"/>
              <a:pathLst>
                <a:path extrusionOk="0" h="243" w="243">
                  <a:moveTo>
                    <a:pt x="121" y="1"/>
                  </a:moveTo>
                  <a:cubicBezTo>
                    <a:pt x="56" y="1"/>
                    <a:pt x="1" y="56"/>
                    <a:pt x="1" y="122"/>
                  </a:cubicBezTo>
                  <a:cubicBezTo>
                    <a:pt x="1" y="188"/>
                    <a:pt x="56" y="243"/>
                    <a:pt x="121" y="243"/>
                  </a:cubicBezTo>
                  <a:cubicBezTo>
                    <a:pt x="187" y="243"/>
                    <a:pt x="242" y="188"/>
                    <a:pt x="242" y="122"/>
                  </a:cubicBezTo>
                  <a:cubicBezTo>
                    <a:pt x="242" y="56"/>
                    <a:pt x="187" y="1"/>
                    <a:pt x="121"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8"/>
            <p:cNvSpPr/>
            <p:nvPr/>
          </p:nvSpPr>
          <p:spPr>
            <a:xfrm>
              <a:off x="6957649" y="3176702"/>
              <a:ext cx="138081" cy="2867"/>
            </a:xfrm>
            <a:custGeom>
              <a:rect b="b" l="l" r="r" t="t"/>
              <a:pathLst>
                <a:path extrusionOk="0" h="45" w="2167">
                  <a:moveTo>
                    <a:pt x="22" y="1"/>
                  </a:moveTo>
                  <a:cubicBezTo>
                    <a:pt x="11" y="1"/>
                    <a:pt x="0" y="12"/>
                    <a:pt x="0" y="23"/>
                  </a:cubicBezTo>
                  <a:cubicBezTo>
                    <a:pt x="0" y="34"/>
                    <a:pt x="11" y="45"/>
                    <a:pt x="22" y="45"/>
                  </a:cubicBezTo>
                  <a:lnTo>
                    <a:pt x="2145" y="45"/>
                  </a:lnTo>
                  <a:cubicBezTo>
                    <a:pt x="2156" y="45"/>
                    <a:pt x="2167" y="34"/>
                    <a:pt x="2167" y="23"/>
                  </a:cubicBezTo>
                  <a:cubicBezTo>
                    <a:pt x="2167" y="12"/>
                    <a:pt x="2156" y="1"/>
                    <a:pt x="2145"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8"/>
            <p:cNvSpPr/>
            <p:nvPr/>
          </p:nvSpPr>
          <p:spPr>
            <a:xfrm>
              <a:off x="6748136" y="3170395"/>
              <a:ext cx="15484" cy="15482"/>
            </a:xfrm>
            <a:custGeom>
              <a:rect b="b" l="l" r="r" t="t"/>
              <a:pathLst>
                <a:path extrusionOk="0" h="243" w="243">
                  <a:moveTo>
                    <a:pt x="121" y="1"/>
                  </a:moveTo>
                  <a:cubicBezTo>
                    <a:pt x="55" y="1"/>
                    <a:pt x="0" y="56"/>
                    <a:pt x="0" y="122"/>
                  </a:cubicBezTo>
                  <a:cubicBezTo>
                    <a:pt x="0" y="188"/>
                    <a:pt x="55" y="243"/>
                    <a:pt x="121" y="243"/>
                  </a:cubicBezTo>
                  <a:cubicBezTo>
                    <a:pt x="187" y="243"/>
                    <a:pt x="242" y="188"/>
                    <a:pt x="242" y="122"/>
                  </a:cubicBezTo>
                  <a:cubicBezTo>
                    <a:pt x="242" y="56"/>
                    <a:pt x="187" y="1"/>
                    <a:pt x="121"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8"/>
            <p:cNvSpPr/>
            <p:nvPr/>
          </p:nvSpPr>
          <p:spPr>
            <a:xfrm>
              <a:off x="6567999" y="3170395"/>
              <a:ext cx="15484" cy="15482"/>
            </a:xfrm>
            <a:custGeom>
              <a:rect b="b" l="l" r="r" t="t"/>
              <a:pathLst>
                <a:path extrusionOk="0" h="243" w="243">
                  <a:moveTo>
                    <a:pt x="122" y="1"/>
                  </a:moveTo>
                  <a:cubicBezTo>
                    <a:pt x="56" y="1"/>
                    <a:pt x="1" y="56"/>
                    <a:pt x="1" y="122"/>
                  </a:cubicBezTo>
                  <a:cubicBezTo>
                    <a:pt x="1" y="188"/>
                    <a:pt x="56" y="243"/>
                    <a:pt x="122" y="243"/>
                  </a:cubicBezTo>
                  <a:cubicBezTo>
                    <a:pt x="188" y="243"/>
                    <a:pt x="243" y="188"/>
                    <a:pt x="243" y="122"/>
                  </a:cubicBezTo>
                  <a:cubicBezTo>
                    <a:pt x="243" y="56"/>
                    <a:pt x="188" y="1"/>
                    <a:pt x="122"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8"/>
            <p:cNvSpPr/>
            <p:nvPr/>
          </p:nvSpPr>
          <p:spPr>
            <a:xfrm>
              <a:off x="6596737" y="3176702"/>
              <a:ext cx="138145" cy="2867"/>
            </a:xfrm>
            <a:custGeom>
              <a:rect b="b" l="l" r="r" t="t"/>
              <a:pathLst>
                <a:path extrusionOk="0" h="45" w="2168">
                  <a:moveTo>
                    <a:pt x="23" y="1"/>
                  </a:moveTo>
                  <a:cubicBezTo>
                    <a:pt x="12" y="1"/>
                    <a:pt x="1" y="12"/>
                    <a:pt x="1" y="23"/>
                  </a:cubicBezTo>
                  <a:cubicBezTo>
                    <a:pt x="1" y="34"/>
                    <a:pt x="12" y="45"/>
                    <a:pt x="23" y="45"/>
                  </a:cubicBezTo>
                  <a:lnTo>
                    <a:pt x="2145" y="45"/>
                  </a:lnTo>
                  <a:cubicBezTo>
                    <a:pt x="2156" y="45"/>
                    <a:pt x="2167" y="34"/>
                    <a:pt x="2167" y="23"/>
                  </a:cubicBezTo>
                  <a:cubicBezTo>
                    <a:pt x="2167" y="12"/>
                    <a:pt x="2156" y="1"/>
                    <a:pt x="2145"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8"/>
            <p:cNvSpPr/>
            <p:nvPr/>
          </p:nvSpPr>
          <p:spPr>
            <a:xfrm>
              <a:off x="7650671" y="3351213"/>
              <a:ext cx="15484" cy="15482"/>
            </a:xfrm>
            <a:custGeom>
              <a:rect b="b" l="l" r="r" t="t"/>
              <a:pathLst>
                <a:path extrusionOk="0" h="243" w="243">
                  <a:moveTo>
                    <a:pt x="122" y="0"/>
                  </a:moveTo>
                  <a:cubicBezTo>
                    <a:pt x="56" y="0"/>
                    <a:pt x="1" y="55"/>
                    <a:pt x="1" y="121"/>
                  </a:cubicBezTo>
                  <a:cubicBezTo>
                    <a:pt x="1" y="187"/>
                    <a:pt x="56" y="242"/>
                    <a:pt x="122" y="242"/>
                  </a:cubicBezTo>
                  <a:cubicBezTo>
                    <a:pt x="199" y="242"/>
                    <a:pt x="243" y="187"/>
                    <a:pt x="243" y="121"/>
                  </a:cubicBezTo>
                  <a:cubicBezTo>
                    <a:pt x="243" y="55"/>
                    <a:pt x="199" y="0"/>
                    <a:pt x="122"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8"/>
            <p:cNvSpPr/>
            <p:nvPr/>
          </p:nvSpPr>
          <p:spPr>
            <a:xfrm>
              <a:off x="7470598" y="3351213"/>
              <a:ext cx="15484" cy="15482"/>
            </a:xfrm>
            <a:custGeom>
              <a:rect b="b" l="l" r="r" t="t"/>
              <a:pathLst>
                <a:path extrusionOk="0" h="243" w="243">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8"/>
            <p:cNvSpPr/>
            <p:nvPr/>
          </p:nvSpPr>
          <p:spPr>
            <a:xfrm>
              <a:off x="7499336" y="3357521"/>
              <a:ext cx="138081" cy="2867"/>
            </a:xfrm>
            <a:custGeom>
              <a:rect b="b" l="l" r="r" t="t"/>
              <a:pathLst>
                <a:path extrusionOk="0" h="45" w="2167">
                  <a:moveTo>
                    <a:pt x="22" y="0"/>
                  </a:moveTo>
                  <a:cubicBezTo>
                    <a:pt x="11" y="0"/>
                    <a:pt x="0" y="11"/>
                    <a:pt x="0" y="22"/>
                  </a:cubicBezTo>
                  <a:cubicBezTo>
                    <a:pt x="0" y="33"/>
                    <a:pt x="11" y="44"/>
                    <a:pt x="22" y="44"/>
                  </a:cubicBezTo>
                  <a:lnTo>
                    <a:pt x="2145" y="44"/>
                  </a:lnTo>
                  <a:cubicBezTo>
                    <a:pt x="2156" y="44"/>
                    <a:pt x="2167" y="33"/>
                    <a:pt x="2167" y="22"/>
                  </a:cubicBezTo>
                  <a:cubicBezTo>
                    <a:pt x="2167" y="11"/>
                    <a:pt x="2156" y="0"/>
                    <a:pt x="2145"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8"/>
            <p:cNvSpPr/>
            <p:nvPr/>
          </p:nvSpPr>
          <p:spPr>
            <a:xfrm>
              <a:off x="7289823" y="3351213"/>
              <a:ext cx="15420" cy="15482"/>
            </a:xfrm>
            <a:custGeom>
              <a:rect b="b" l="l" r="r" t="t"/>
              <a:pathLst>
                <a:path extrusionOk="0" h="243" w="242">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8"/>
            <p:cNvSpPr/>
            <p:nvPr/>
          </p:nvSpPr>
          <p:spPr>
            <a:xfrm>
              <a:off x="7318497" y="3357521"/>
              <a:ext cx="138846" cy="2867"/>
            </a:xfrm>
            <a:custGeom>
              <a:rect b="b" l="l" r="r" t="t"/>
              <a:pathLst>
                <a:path extrusionOk="0" h="45" w="2179">
                  <a:moveTo>
                    <a:pt x="23" y="0"/>
                  </a:moveTo>
                  <a:cubicBezTo>
                    <a:pt x="12" y="0"/>
                    <a:pt x="1" y="11"/>
                    <a:pt x="1" y="22"/>
                  </a:cubicBezTo>
                  <a:cubicBezTo>
                    <a:pt x="1" y="33"/>
                    <a:pt x="12" y="44"/>
                    <a:pt x="23" y="44"/>
                  </a:cubicBezTo>
                  <a:lnTo>
                    <a:pt x="2156" y="44"/>
                  </a:lnTo>
                  <a:cubicBezTo>
                    <a:pt x="2167" y="44"/>
                    <a:pt x="2178" y="33"/>
                    <a:pt x="2178" y="22"/>
                  </a:cubicBezTo>
                  <a:cubicBezTo>
                    <a:pt x="2178" y="11"/>
                    <a:pt x="2167" y="0"/>
                    <a:pt x="2156"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8"/>
            <p:cNvSpPr/>
            <p:nvPr/>
          </p:nvSpPr>
          <p:spPr>
            <a:xfrm>
              <a:off x="7109686" y="3351213"/>
              <a:ext cx="15484" cy="15482"/>
            </a:xfrm>
            <a:custGeom>
              <a:rect b="b" l="l" r="r" t="t"/>
              <a:pathLst>
                <a:path extrusionOk="0" h="243" w="243">
                  <a:moveTo>
                    <a:pt x="122" y="0"/>
                  </a:moveTo>
                  <a:cubicBezTo>
                    <a:pt x="45" y="0"/>
                    <a:pt x="1" y="55"/>
                    <a:pt x="1" y="121"/>
                  </a:cubicBezTo>
                  <a:cubicBezTo>
                    <a:pt x="1" y="187"/>
                    <a:pt x="45" y="242"/>
                    <a:pt x="122" y="242"/>
                  </a:cubicBezTo>
                  <a:cubicBezTo>
                    <a:pt x="188" y="242"/>
                    <a:pt x="243" y="187"/>
                    <a:pt x="243" y="121"/>
                  </a:cubicBezTo>
                  <a:cubicBezTo>
                    <a:pt x="243" y="55"/>
                    <a:pt x="188" y="0"/>
                    <a:pt x="122"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8"/>
            <p:cNvSpPr/>
            <p:nvPr/>
          </p:nvSpPr>
          <p:spPr>
            <a:xfrm>
              <a:off x="7138424" y="3357521"/>
              <a:ext cx="138145" cy="2867"/>
            </a:xfrm>
            <a:custGeom>
              <a:rect b="b" l="l" r="r" t="t"/>
              <a:pathLst>
                <a:path extrusionOk="0" h="45" w="2168">
                  <a:moveTo>
                    <a:pt x="12" y="0"/>
                  </a:moveTo>
                  <a:cubicBezTo>
                    <a:pt x="12" y="0"/>
                    <a:pt x="1" y="11"/>
                    <a:pt x="1" y="22"/>
                  </a:cubicBezTo>
                  <a:cubicBezTo>
                    <a:pt x="1" y="33"/>
                    <a:pt x="12" y="44"/>
                    <a:pt x="12" y="44"/>
                  </a:cubicBezTo>
                  <a:lnTo>
                    <a:pt x="2145" y="44"/>
                  </a:lnTo>
                  <a:cubicBezTo>
                    <a:pt x="2156" y="44"/>
                    <a:pt x="2167" y="33"/>
                    <a:pt x="2167" y="22"/>
                  </a:cubicBezTo>
                  <a:cubicBezTo>
                    <a:pt x="2167" y="11"/>
                    <a:pt x="2156" y="0"/>
                    <a:pt x="2145"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8"/>
            <p:cNvSpPr/>
            <p:nvPr/>
          </p:nvSpPr>
          <p:spPr>
            <a:xfrm>
              <a:off x="7115994" y="3199129"/>
              <a:ext cx="2166" cy="138129"/>
            </a:xfrm>
            <a:custGeom>
              <a:rect b="b" l="l" r="r" t="t"/>
              <a:pathLst>
                <a:path extrusionOk="0" h="2168" w="34">
                  <a:moveTo>
                    <a:pt x="23" y="1"/>
                  </a:moveTo>
                  <a:cubicBezTo>
                    <a:pt x="12" y="1"/>
                    <a:pt x="1" y="12"/>
                    <a:pt x="1" y="23"/>
                  </a:cubicBezTo>
                  <a:lnTo>
                    <a:pt x="1" y="2156"/>
                  </a:lnTo>
                  <a:cubicBezTo>
                    <a:pt x="1" y="2167"/>
                    <a:pt x="12" y="2167"/>
                    <a:pt x="23" y="2167"/>
                  </a:cubicBezTo>
                  <a:cubicBezTo>
                    <a:pt x="34" y="2167"/>
                    <a:pt x="34" y="2167"/>
                    <a:pt x="34" y="2156"/>
                  </a:cubicBezTo>
                  <a:lnTo>
                    <a:pt x="34" y="23"/>
                  </a:lnTo>
                  <a:cubicBezTo>
                    <a:pt x="34" y="12"/>
                    <a:pt x="34" y="1"/>
                    <a:pt x="23"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8"/>
            <p:cNvSpPr/>
            <p:nvPr/>
          </p:nvSpPr>
          <p:spPr>
            <a:xfrm>
              <a:off x="6928911" y="3351213"/>
              <a:ext cx="15484" cy="15482"/>
            </a:xfrm>
            <a:custGeom>
              <a:rect b="b" l="l" r="r" t="t"/>
              <a:pathLst>
                <a:path extrusionOk="0" h="243" w="243">
                  <a:moveTo>
                    <a:pt x="121" y="0"/>
                  </a:moveTo>
                  <a:cubicBezTo>
                    <a:pt x="56" y="0"/>
                    <a:pt x="1" y="55"/>
                    <a:pt x="1" y="121"/>
                  </a:cubicBezTo>
                  <a:cubicBezTo>
                    <a:pt x="1" y="187"/>
                    <a:pt x="56" y="242"/>
                    <a:pt x="121" y="242"/>
                  </a:cubicBezTo>
                  <a:cubicBezTo>
                    <a:pt x="187" y="242"/>
                    <a:pt x="242" y="187"/>
                    <a:pt x="242" y="121"/>
                  </a:cubicBezTo>
                  <a:cubicBezTo>
                    <a:pt x="242" y="55"/>
                    <a:pt x="187" y="0"/>
                    <a:pt x="121"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8"/>
            <p:cNvSpPr/>
            <p:nvPr/>
          </p:nvSpPr>
          <p:spPr>
            <a:xfrm>
              <a:off x="6957649" y="3357521"/>
              <a:ext cx="138081" cy="2867"/>
            </a:xfrm>
            <a:custGeom>
              <a:rect b="b" l="l" r="r" t="t"/>
              <a:pathLst>
                <a:path extrusionOk="0" h="45" w="2167">
                  <a:moveTo>
                    <a:pt x="22" y="0"/>
                  </a:moveTo>
                  <a:cubicBezTo>
                    <a:pt x="11" y="0"/>
                    <a:pt x="0" y="11"/>
                    <a:pt x="0" y="22"/>
                  </a:cubicBezTo>
                  <a:cubicBezTo>
                    <a:pt x="0" y="33"/>
                    <a:pt x="11" y="44"/>
                    <a:pt x="22" y="44"/>
                  </a:cubicBezTo>
                  <a:lnTo>
                    <a:pt x="2145" y="44"/>
                  </a:lnTo>
                  <a:cubicBezTo>
                    <a:pt x="2156" y="44"/>
                    <a:pt x="2167" y="33"/>
                    <a:pt x="2167" y="22"/>
                  </a:cubicBezTo>
                  <a:cubicBezTo>
                    <a:pt x="2167" y="11"/>
                    <a:pt x="2156" y="0"/>
                    <a:pt x="2145"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8"/>
            <p:cNvSpPr/>
            <p:nvPr/>
          </p:nvSpPr>
          <p:spPr>
            <a:xfrm>
              <a:off x="6935219" y="3199129"/>
              <a:ext cx="2867" cy="138129"/>
            </a:xfrm>
            <a:custGeom>
              <a:rect b="b" l="l" r="r" t="t"/>
              <a:pathLst>
                <a:path extrusionOk="0" h="2168" w="45">
                  <a:moveTo>
                    <a:pt x="22" y="1"/>
                  </a:moveTo>
                  <a:cubicBezTo>
                    <a:pt x="11" y="1"/>
                    <a:pt x="0" y="12"/>
                    <a:pt x="0" y="23"/>
                  </a:cubicBezTo>
                  <a:lnTo>
                    <a:pt x="0" y="2156"/>
                  </a:lnTo>
                  <a:cubicBezTo>
                    <a:pt x="0" y="2167"/>
                    <a:pt x="11" y="2167"/>
                    <a:pt x="22" y="2167"/>
                  </a:cubicBezTo>
                  <a:cubicBezTo>
                    <a:pt x="33" y="2167"/>
                    <a:pt x="44" y="2167"/>
                    <a:pt x="44" y="2156"/>
                  </a:cubicBezTo>
                  <a:lnTo>
                    <a:pt x="44" y="23"/>
                  </a:lnTo>
                  <a:cubicBezTo>
                    <a:pt x="44" y="12"/>
                    <a:pt x="33" y="1"/>
                    <a:pt x="22"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8"/>
            <p:cNvSpPr/>
            <p:nvPr/>
          </p:nvSpPr>
          <p:spPr>
            <a:xfrm>
              <a:off x="6748136" y="3351213"/>
              <a:ext cx="15484" cy="15482"/>
            </a:xfrm>
            <a:custGeom>
              <a:rect b="b" l="l" r="r" t="t"/>
              <a:pathLst>
                <a:path extrusionOk="0" h="243" w="243">
                  <a:moveTo>
                    <a:pt x="121" y="0"/>
                  </a:moveTo>
                  <a:cubicBezTo>
                    <a:pt x="55" y="0"/>
                    <a:pt x="0" y="55"/>
                    <a:pt x="0" y="121"/>
                  </a:cubicBezTo>
                  <a:cubicBezTo>
                    <a:pt x="0" y="187"/>
                    <a:pt x="55" y="242"/>
                    <a:pt x="121" y="242"/>
                  </a:cubicBezTo>
                  <a:cubicBezTo>
                    <a:pt x="187" y="242"/>
                    <a:pt x="242" y="187"/>
                    <a:pt x="242" y="121"/>
                  </a:cubicBezTo>
                  <a:cubicBezTo>
                    <a:pt x="242" y="55"/>
                    <a:pt x="187" y="0"/>
                    <a:pt x="121"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8"/>
            <p:cNvSpPr/>
            <p:nvPr/>
          </p:nvSpPr>
          <p:spPr>
            <a:xfrm>
              <a:off x="6776874" y="3357521"/>
              <a:ext cx="138782" cy="2867"/>
            </a:xfrm>
            <a:custGeom>
              <a:rect b="b" l="l" r="r" t="t"/>
              <a:pathLst>
                <a:path extrusionOk="0" h="45" w="2178">
                  <a:moveTo>
                    <a:pt x="22" y="0"/>
                  </a:moveTo>
                  <a:cubicBezTo>
                    <a:pt x="11" y="0"/>
                    <a:pt x="0" y="11"/>
                    <a:pt x="0" y="22"/>
                  </a:cubicBezTo>
                  <a:cubicBezTo>
                    <a:pt x="0" y="33"/>
                    <a:pt x="11" y="44"/>
                    <a:pt x="22" y="44"/>
                  </a:cubicBezTo>
                  <a:lnTo>
                    <a:pt x="2156" y="44"/>
                  </a:lnTo>
                  <a:cubicBezTo>
                    <a:pt x="2167" y="44"/>
                    <a:pt x="2178" y="33"/>
                    <a:pt x="2178" y="22"/>
                  </a:cubicBezTo>
                  <a:cubicBezTo>
                    <a:pt x="2178" y="11"/>
                    <a:pt x="2167" y="0"/>
                    <a:pt x="2156" y="0"/>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8"/>
            <p:cNvSpPr/>
            <p:nvPr/>
          </p:nvSpPr>
          <p:spPr>
            <a:xfrm>
              <a:off x="6754445" y="3199129"/>
              <a:ext cx="2867" cy="138129"/>
            </a:xfrm>
            <a:custGeom>
              <a:rect b="b" l="l" r="r" t="t"/>
              <a:pathLst>
                <a:path extrusionOk="0" h="2168" w="45">
                  <a:moveTo>
                    <a:pt x="22" y="1"/>
                  </a:moveTo>
                  <a:cubicBezTo>
                    <a:pt x="11" y="1"/>
                    <a:pt x="0" y="12"/>
                    <a:pt x="0" y="23"/>
                  </a:cubicBezTo>
                  <a:lnTo>
                    <a:pt x="0" y="2156"/>
                  </a:lnTo>
                  <a:cubicBezTo>
                    <a:pt x="0" y="2167"/>
                    <a:pt x="11" y="2167"/>
                    <a:pt x="22" y="2167"/>
                  </a:cubicBezTo>
                  <a:cubicBezTo>
                    <a:pt x="33" y="2167"/>
                    <a:pt x="44" y="2167"/>
                    <a:pt x="44" y="2156"/>
                  </a:cubicBezTo>
                  <a:lnTo>
                    <a:pt x="44" y="23"/>
                  </a:lnTo>
                  <a:cubicBezTo>
                    <a:pt x="44" y="12"/>
                    <a:pt x="33" y="1"/>
                    <a:pt x="22" y="1"/>
                  </a:cubicBezTo>
                  <a:close/>
                </a:path>
              </a:pathLst>
            </a:custGeom>
            <a:solidFill>
              <a:srgbClr val="000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8"/>
            <p:cNvSpPr/>
            <p:nvPr/>
          </p:nvSpPr>
          <p:spPr>
            <a:xfrm>
              <a:off x="5067767" y="1625852"/>
              <a:ext cx="3363014" cy="1880220"/>
            </a:xfrm>
            <a:custGeom>
              <a:rect b="b" l="l" r="r" t="t"/>
              <a:pathLst>
                <a:path extrusionOk="0" h="29511" w="52778">
                  <a:moveTo>
                    <a:pt x="51865" y="0"/>
                  </a:moveTo>
                  <a:cubicBezTo>
                    <a:pt x="51839" y="0"/>
                    <a:pt x="51812" y="2"/>
                    <a:pt x="51786" y="5"/>
                  </a:cubicBezTo>
                  <a:lnTo>
                    <a:pt x="48091" y="522"/>
                  </a:lnTo>
                  <a:cubicBezTo>
                    <a:pt x="47563" y="588"/>
                    <a:pt x="47376" y="1259"/>
                    <a:pt x="47794" y="1600"/>
                  </a:cubicBezTo>
                  <a:lnTo>
                    <a:pt x="48157" y="1897"/>
                  </a:lnTo>
                  <a:cubicBezTo>
                    <a:pt x="48245" y="1963"/>
                    <a:pt x="48256" y="2095"/>
                    <a:pt x="48190" y="2183"/>
                  </a:cubicBezTo>
                  <a:lnTo>
                    <a:pt x="29044" y="25892"/>
                  </a:lnTo>
                  <a:cubicBezTo>
                    <a:pt x="28923" y="26041"/>
                    <a:pt x="28747" y="26115"/>
                    <a:pt x="28571" y="26115"/>
                  </a:cubicBezTo>
                  <a:cubicBezTo>
                    <a:pt x="28395" y="26115"/>
                    <a:pt x="28219" y="26041"/>
                    <a:pt x="28098" y="25892"/>
                  </a:cubicBezTo>
                  <a:lnTo>
                    <a:pt x="16727" y="11816"/>
                  </a:lnTo>
                  <a:cubicBezTo>
                    <a:pt x="16413" y="11426"/>
                    <a:pt x="15960" y="11231"/>
                    <a:pt x="15506" y="11231"/>
                  </a:cubicBezTo>
                  <a:cubicBezTo>
                    <a:pt x="15052" y="11231"/>
                    <a:pt x="14599" y="11426"/>
                    <a:pt x="14285" y="11816"/>
                  </a:cubicBezTo>
                  <a:lnTo>
                    <a:pt x="0" y="29511"/>
                  </a:lnTo>
                  <a:lnTo>
                    <a:pt x="4894" y="29511"/>
                  </a:lnTo>
                  <a:lnTo>
                    <a:pt x="15033" y="16952"/>
                  </a:lnTo>
                  <a:cubicBezTo>
                    <a:pt x="15154" y="16803"/>
                    <a:pt x="15330" y="16729"/>
                    <a:pt x="15507" y="16729"/>
                  </a:cubicBezTo>
                  <a:cubicBezTo>
                    <a:pt x="15685" y="16729"/>
                    <a:pt x="15863" y="16803"/>
                    <a:pt x="15990" y="16952"/>
                  </a:cubicBezTo>
                  <a:lnTo>
                    <a:pt x="26129" y="29511"/>
                  </a:lnTo>
                  <a:lnTo>
                    <a:pt x="31023" y="29511"/>
                  </a:lnTo>
                  <a:lnTo>
                    <a:pt x="51159" y="4580"/>
                  </a:lnTo>
                  <a:cubicBezTo>
                    <a:pt x="51197" y="4530"/>
                    <a:pt x="51252" y="4505"/>
                    <a:pt x="51309" y="4505"/>
                  </a:cubicBezTo>
                  <a:cubicBezTo>
                    <a:pt x="51352" y="4505"/>
                    <a:pt x="51396" y="4519"/>
                    <a:pt x="51434" y="4547"/>
                  </a:cubicBezTo>
                  <a:lnTo>
                    <a:pt x="51753" y="4811"/>
                  </a:lnTo>
                  <a:cubicBezTo>
                    <a:pt x="51870" y="4904"/>
                    <a:pt x="52003" y="4945"/>
                    <a:pt x="52133" y="4945"/>
                  </a:cubicBezTo>
                  <a:cubicBezTo>
                    <a:pt x="52465" y="4945"/>
                    <a:pt x="52777" y="4674"/>
                    <a:pt x="52753" y="4294"/>
                  </a:cubicBezTo>
                  <a:lnTo>
                    <a:pt x="52478" y="566"/>
                  </a:lnTo>
                  <a:cubicBezTo>
                    <a:pt x="52458" y="241"/>
                    <a:pt x="52184" y="0"/>
                    <a:pt x="5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8"/>
            <p:cNvSpPr/>
            <p:nvPr/>
          </p:nvSpPr>
          <p:spPr>
            <a:xfrm>
              <a:off x="5260457" y="2566582"/>
              <a:ext cx="641214" cy="775572"/>
            </a:xfrm>
            <a:custGeom>
              <a:rect b="b" l="l" r="r" t="t"/>
              <a:pathLst>
                <a:path extrusionOk="0" h="12173" w="10063">
                  <a:moveTo>
                    <a:pt x="9632" y="1"/>
                  </a:moveTo>
                  <a:cubicBezTo>
                    <a:pt x="9521" y="1"/>
                    <a:pt x="9411" y="48"/>
                    <a:pt x="9337" y="141"/>
                  </a:cubicBezTo>
                  <a:lnTo>
                    <a:pt x="132" y="11556"/>
                  </a:lnTo>
                  <a:cubicBezTo>
                    <a:pt x="0" y="11710"/>
                    <a:pt x="22" y="11952"/>
                    <a:pt x="187" y="12084"/>
                  </a:cubicBezTo>
                  <a:cubicBezTo>
                    <a:pt x="253" y="12150"/>
                    <a:pt x="341" y="12172"/>
                    <a:pt x="429" y="12172"/>
                  </a:cubicBezTo>
                  <a:cubicBezTo>
                    <a:pt x="539" y="12172"/>
                    <a:pt x="649" y="12128"/>
                    <a:pt x="726" y="12029"/>
                  </a:cubicBezTo>
                  <a:lnTo>
                    <a:pt x="9931" y="625"/>
                  </a:lnTo>
                  <a:cubicBezTo>
                    <a:pt x="10063" y="460"/>
                    <a:pt x="10041" y="218"/>
                    <a:pt x="9876" y="86"/>
                  </a:cubicBezTo>
                  <a:cubicBezTo>
                    <a:pt x="9804" y="29"/>
                    <a:pt x="9718" y="1"/>
                    <a:pt x="9632"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8"/>
            <p:cNvSpPr/>
            <p:nvPr/>
          </p:nvSpPr>
          <p:spPr>
            <a:xfrm>
              <a:off x="7518261" y="1829098"/>
              <a:ext cx="641915" cy="775955"/>
            </a:xfrm>
            <a:custGeom>
              <a:rect b="b" l="l" r="r" t="t"/>
              <a:pathLst>
                <a:path extrusionOk="0" h="12179" w="10074">
                  <a:moveTo>
                    <a:pt x="9653" y="0"/>
                  </a:moveTo>
                  <a:cubicBezTo>
                    <a:pt x="9539" y="0"/>
                    <a:pt x="9425" y="51"/>
                    <a:pt x="9348" y="147"/>
                  </a:cubicBezTo>
                  <a:lnTo>
                    <a:pt x="132" y="11551"/>
                  </a:lnTo>
                  <a:cubicBezTo>
                    <a:pt x="0" y="11716"/>
                    <a:pt x="33" y="11958"/>
                    <a:pt x="198" y="12090"/>
                  </a:cubicBezTo>
                  <a:cubicBezTo>
                    <a:pt x="264" y="12145"/>
                    <a:pt x="352" y="12178"/>
                    <a:pt x="429" y="12178"/>
                  </a:cubicBezTo>
                  <a:cubicBezTo>
                    <a:pt x="539" y="12178"/>
                    <a:pt x="649" y="12123"/>
                    <a:pt x="726" y="12035"/>
                  </a:cubicBezTo>
                  <a:lnTo>
                    <a:pt x="9942" y="620"/>
                  </a:lnTo>
                  <a:cubicBezTo>
                    <a:pt x="10074" y="455"/>
                    <a:pt x="10041" y="213"/>
                    <a:pt x="9887" y="81"/>
                  </a:cubicBezTo>
                  <a:cubicBezTo>
                    <a:pt x="9818" y="26"/>
                    <a:pt x="9735" y="0"/>
                    <a:pt x="9653"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8"/>
            <p:cNvSpPr/>
            <p:nvPr/>
          </p:nvSpPr>
          <p:spPr>
            <a:xfrm>
              <a:off x="6171874" y="3467495"/>
              <a:ext cx="2113997" cy="91859"/>
            </a:xfrm>
            <a:custGeom>
              <a:rect b="b" l="l" r="r" t="t"/>
              <a:pathLst>
                <a:path extrusionOk="0" h="1442" w="27153">
                  <a:moveTo>
                    <a:pt x="13571" y="1"/>
                  </a:moveTo>
                  <a:cubicBezTo>
                    <a:pt x="6082" y="1"/>
                    <a:pt x="1" y="320"/>
                    <a:pt x="1" y="716"/>
                  </a:cubicBezTo>
                  <a:cubicBezTo>
                    <a:pt x="1" y="1111"/>
                    <a:pt x="6082" y="1441"/>
                    <a:pt x="13571" y="1441"/>
                  </a:cubicBezTo>
                  <a:cubicBezTo>
                    <a:pt x="21071" y="1441"/>
                    <a:pt x="27153" y="1111"/>
                    <a:pt x="27153" y="716"/>
                  </a:cubicBezTo>
                  <a:cubicBezTo>
                    <a:pt x="27153" y="320"/>
                    <a:pt x="21071" y="1"/>
                    <a:pt x="13571"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8"/>
            <p:cNvSpPr/>
            <p:nvPr/>
          </p:nvSpPr>
          <p:spPr>
            <a:xfrm>
              <a:off x="6511288" y="2098415"/>
              <a:ext cx="1392409" cy="1409766"/>
            </a:xfrm>
            <a:custGeom>
              <a:rect b="b" l="l" r="r" t="t"/>
              <a:pathLst>
                <a:path extrusionOk="0" h="22127" w="21852">
                  <a:moveTo>
                    <a:pt x="7390" y="0"/>
                  </a:moveTo>
                  <a:cubicBezTo>
                    <a:pt x="3090" y="1826"/>
                    <a:pt x="0" y="6918"/>
                    <a:pt x="0" y="12911"/>
                  </a:cubicBezTo>
                  <a:cubicBezTo>
                    <a:pt x="0" y="15506"/>
                    <a:pt x="572" y="17926"/>
                    <a:pt x="1584" y="19993"/>
                  </a:cubicBezTo>
                  <a:cubicBezTo>
                    <a:pt x="2222" y="21302"/>
                    <a:pt x="3563" y="22127"/>
                    <a:pt x="5026" y="22127"/>
                  </a:cubicBezTo>
                  <a:lnTo>
                    <a:pt x="16826" y="22127"/>
                  </a:lnTo>
                  <a:cubicBezTo>
                    <a:pt x="18288" y="22127"/>
                    <a:pt x="19630" y="21302"/>
                    <a:pt x="20268" y="19993"/>
                  </a:cubicBezTo>
                  <a:cubicBezTo>
                    <a:pt x="21269" y="17926"/>
                    <a:pt x="21852" y="15506"/>
                    <a:pt x="21852" y="12911"/>
                  </a:cubicBezTo>
                  <a:cubicBezTo>
                    <a:pt x="21852" y="6918"/>
                    <a:pt x="18761" y="1826"/>
                    <a:pt x="144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8"/>
            <p:cNvSpPr/>
            <p:nvPr/>
          </p:nvSpPr>
          <p:spPr>
            <a:xfrm>
              <a:off x="7006714" y="2543155"/>
              <a:ext cx="393152" cy="645408"/>
            </a:xfrm>
            <a:custGeom>
              <a:rect b="b" l="l" r="r" t="t"/>
              <a:pathLst>
                <a:path extrusionOk="0" h="10130" w="6170">
                  <a:moveTo>
                    <a:pt x="2925" y="1"/>
                  </a:moveTo>
                  <a:cubicBezTo>
                    <a:pt x="2618" y="1"/>
                    <a:pt x="2376" y="254"/>
                    <a:pt x="2376" y="551"/>
                  </a:cubicBezTo>
                  <a:lnTo>
                    <a:pt x="2376" y="562"/>
                  </a:lnTo>
                  <a:cubicBezTo>
                    <a:pt x="2376" y="804"/>
                    <a:pt x="2200" y="1024"/>
                    <a:pt x="1958" y="1090"/>
                  </a:cubicBezTo>
                  <a:cubicBezTo>
                    <a:pt x="1826" y="1123"/>
                    <a:pt x="1705" y="1167"/>
                    <a:pt x="1584" y="1221"/>
                  </a:cubicBezTo>
                  <a:cubicBezTo>
                    <a:pt x="1166" y="1419"/>
                    <a:pt x="836" y="1694"/>
                    <a:pt x="605" y="2046"/>
                  </a:cubicBezTo>
                  <a:cubicBezTo>
                    <a:pt x="374" y="2409"/>
                    <a:pt x="264" y="2827"/>
                    <a:pt x="264" y="3311"/>
                  </a:cubicBezTo>
                  <a:cubicBezTo>
                    <a:pt x="264" y="4345"/>
                    <a:pt x="825" y="5037"/>
                    <a:pt x="1969" y="5378"/>
                  </a:cubicBezTo>
                  <a:lnTo>
                    <a:pt x="3937" y="5983"/>
                  </a:lnTo>
                  <a:cubicBezTo>
                    <a:pt x="4190" y="6071"/>
                    <a:pt x="4377" y="6170"/>
                    <a:pt x="4498" y="6302"/>
                  </a:cubicBezTo>
                  <a:cubicBezTo>
                    <a:pt x="4619" y="6423"/>
                    <a:pt x="4674" y="6588"/>
                    <a:pt x="4674" y="6786"/>
                  </a:cubicBezTo>
                  <a:cubicBezTo>
                    <a:pt x="4674" y="7072"/>
                    <a:pt x="4542" y="7314"/>
                    <a:pt x="4267" y="7501"/>
                  </a:cubicBezTo>
                  <a:cubicBezTo>
                    <a:pt x="3992" y="7699"/>
                    <a:pt x="3640" y="7798"/>
                    <a:pt x="3222" y="7798"/>
                  </a:cubicBezTo>
                  <a:cubicBezTo>
                    <a:pt x="2782" y="7798"/>
                    <a:pt x="2398" y="7666"/>
                    <a:pt x="2079" y="7413"/>
                  </a:cubicBezTo>
                  <a:cubicBezTo>
                    <a:pt x="1859" y="7226"/>
                    <a:pt x="1694" y="7006"/>
                    <a:pt x="1584" y="6753"/>
                  </a:cubicBezTo>
                  <a:cubicBezTo>
                    <a:pt x="1496" y="6557"/>
                    <a:pt x="1294" y="6440"/>
                    <a:pt x="1080" y="6440"/>
                  </a:cubicBezTo>
                  <a:cubicBezTo>
                    <a:pt x="1054" y="6440"/>
                    <a:pt x="1027" y="6442"/>
                    <a:pt x="1001" y="6445"/>
                  </a:cubicBezTo>
                  <a:lnTo>
                    <a:pt x="550" y="6511"/>
                  </a:lnTo>
                  <a:cubicBezTo>
                    <a:pt x="220" y="6566"/>
                    <a:pt x="0" y="6907"/>
                    <a:pt x="110" y="7215"/>
                  </a:cubicBezTo>
                  <a:cubicBezTo>
                    <a:pt x="209" y="7501"/>
                    <a:pt x="341" y="7754"/>
                    <a:pt x="506" y="7985"/>
                  </a:cubicBezTo>
                  <a:cubicBezTo>
                    <a:pt x="792" y="8370"/>
                    <a:pt x="1155" y="8667"/>
                    <a:pt x="1606" y="8875"/>
                  </a:cubicBezTo>
                  <a:cubicBezTo>
                    <a:pt x="1727" y="8930"/>
                    <a:pt x="1848" y="8985"/>
                    <a:pt x="1980" y="9018"/>
                  </a:cubicBezTo>
                  <a:cubicBezTo>
                    <a:pt x="2211" y="9095"/>
                    <a:pt x="2376" y="9304"/>
                    <a:pt x="2376" y="9546"/>
                  </a:cubicBezTo>
                  <a:lnTo>
                    <a:pt x="2376" y="9590"/>
                  </a:lnTo>
                  <a:cubicBezTo>
                    <a:pt x="2376" y="9887"/>
                    <a:pt x="2618" y="10129"/>
                    <a:pt x="2925" y="10129"/>
                  </a:cubicBezTo>
                  <a:lnTo>
                    <a:pt x="3332" y="10129"/>
                  </a:lnTo>
                  <a:cubicBezTo>
                    <a:pt x="3640" y="10129"/>
                    <a:pt x="3882" y="9887"/>
                    <a:pt x="3882" y="9590"/>
                  </a:cubicBezTo>
                  <a:lnTo>
                    <a:pt x="3882" y="9568"/>
                  </a:lnTo>
                  <a:cubicBezTo>
                    <a:pt x="3882" y="9315"/>
                    <a:pt x="4047" y="9106"/>
                    <a:pt x="4289" y="9040"/>
                  </a:cubicBezTo>
                  <a:cubicBezTo>
                    <a:pt x="4443" y="8996"/>
                    <a:pt x="4586" y="8941"/>
                    <a:pt x="4729" y="8875"/>
                  </a:cubicBezTo>
                  <a:cubicBezTo>
                    <a:pt x="5180" y="8667"/>
                    <a:pt x="5532" y="8370"/>
                    <a:pt x="5785" y="7985"/>
                  </a:cubicBezTo>
                  <a:cubicBezTo>
                    <a:pt x="6038" y="7611"/>
                    <a:pt x="6170" y="7171"/>
                    <a:pt x="6170" y="6676"/>
                  </a:cubicBezTo>
                  <a:cubicBezTo>
                    <a:pt x="6170" y="6104"/>
                    <a:pt x="6016" y="5642"/>
                    <a:pt x="5708" y="5301"/>
                  </a:cubicBezTo>
                  <a:lnTo>
                    <a:pt x="5697" y="5301"/>
                  </a:lnTo>
                  <a:cubicBezTo>
                    <a:pt x="5389" y="4961"/>
                    <a:pt x="4883" y="4686"/>
                    <a:pt x="4179" y="4477"/>
                  </a:cubicBezTo>
                  <a:lnTo>
                    <a:pt x="2771" y="4081"/>
                  </a:lnTo>
                  <a:cubicBezTo>
                    <a:pt x="2420" y="3982"/>
                    <a:pt x="2156" y="3872"/>
                    <a:pt x="1991" y="3729"/>
                  </a:cubicBezTo>
                  <a:cubicBezTo>
                    <a:pt x="1837" y="3586"/>
                    <a:pt x="1749" y="3421"/>
                    <a:pt x="1749" y="3234"/>
                  </a:cubicBezTo>
                  <a:cubicBezTo>
                    <a:pt x="1749" y="3058"/>
                    <a:pt x="1815" y="2904"/>
                    <a:pt x="1925" y="2772"/>
                  </a:cubicBezTo>
                  <a:cubicBezTo>
                    <a:pt x="2046" y="2629"/>
                    <a:pt x="2200" y="2519"/>
                    <a:pt x="2398" y="2442"/>
                  </a:cubicBezTo>
                  <a:cubicBezTo>
                    <a:pt x="2571" y="2375"/>
                    <a:pt x="2761" y="2341"/>
                    <a:pt x="2968" y="2341"/>
                  </a:cubicBezTo>
                  <a:cubicBezTo>
                    <a:pt x="2997" y="2341"/>
                    <a:pt x="3027" y="2342"/>
                    <a:pt x="3057" y="2343"/>
                  </a:cubicBezTo>
                  <a:cubicBezTo>
                    <a:pt x="3310" y="2343"/>
                    <a:pt x="3541" y="2398"/>
                    <a:pt x="3750" y="2508"/>
                  </a:cubicBezTo>
                  <a:cubicBezTo>
                    <a:pt x="3959" y="2607"/>
                    <a:pt x="4135" y="2739"/>
                    <a:pt x="4278" y="2926"/>
                  </a:cubicBezTo>
                  <a:cubicBezTo>
                    <a:pt x="4333" y="2992"/>
                    <a:pt x="4388" y="3069"/>
                    <a:pt x="4421" y="3157"/>
                  </a:cubicBezTo>
                  <a:cubicBezTo>
                    <a:pt x="4526" y="3349"/>
                    <a:pt x="4715" y="3473"/>
                    <a:pt x="4922" y="3473"/>
                  </a:cubicBezTo>
                  <a:cubicBezTo>
                    <a:pt x="4953" y="3473"/>
                    <a:pt x="4984" y="3471"/>
                    <a:pt x="5015" y="3465"/>
                  </a:cubicBezTo>
                  <a:lnTo>
                    <a:pt x="5477" y="3377"/>
                  </a:lnTo>
                  <a:cubicBezTo>
                    <a:pt x="5829" y="3322"/>
                    <a:pt x="6038" y="2948"/>
                    <a:pt x="5884" y="2618"/>
                  </a:cubicBezTo>
                  <a:cubicBezTo>
                    <a:pt x="5785" y="2398"/>
                    <a:pt x="5653" y="2200"/>
                    <a:pt x="5510" y="2013"/>
                  </a:cubicBezTo>
                  <a:cubicBezTo>
                    <a:pt x="5235" y="1672"/>
                    <a:pt x="4894" y="1408"/>
                    <a:pt x="4487" y="1221"/>
                  </a:cubicBezTo>
                  <a:cubicBezTo>
                    <a:pt x="4410" y="1188"/>
                    <a:pt x="4333" y="1167"/>
                    <a:pt x="4256" y="1134"/>
                  </a:cubicBezTo>
                  <a:cubicBezTo>
                    <a:pt x="4036" y="1057"/>
                    <a:pt x="3882" y="859"/>
                    <a:pt x="3882" y="617"/>
                  </a:cubicBezTo>
                  <a:lnTo>
                    <a:pt x="3882" y="551"/>
                  </a:lnTo>
                  <a:cubicBezTo>
                    <a:pt x="3882" y="254"/>
                    <a:pt x="3629" y="1"/>
                    <a:pt x="33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8"/>
            <p:cNvSpPr/>
            <p:nvPr/>
          </p:nvSpPr>
          <p:spPr>
            <a:xfrm>
              <a:off x="6554044" y="2208321"/>
              <a:ext cx="395255" cy="961422"/>
            </a:xfrm>
            <a:custGeom>
              <a:rect b="b" l="l" r="r" t="t"/>
              <a:pathLst>
                <a:path extrusionOk="0" h="15090" w="6203">
                  <a:moveTo>
                    <a:pt x="5322" y="1"/>
                  </a:moveTo>
                  <a:cubicBezTo>
                    <a:pt x="5153" y="1"/>
                    <a:pt x="4983" y="55"/>
                    <a:pt x="4839" y="167"/>
                  </a:cubicBezTo>
                  <a:cubicBezTo>
                    <a:pt x="3739" y="1036"/>
                    <a:pt x="2771" y="2157"/>
                    <a:pt x="1991" y="3510"/>
                  </a:cubicBezTo>
                  <a:cubicBezTo>
                    <a:pt x="693" y="5742"/>
                    <a:pt x="0" y="8404"/>
                    <a:pt x="0" y="11186"/>
                  </a:cubicBezTo>
                  <a:cubicBezTo>
                    <a:pt x="0" y="12297"/>
                    <a:pt x="110" y="13396"/>
                    <a:pt x="330" y="14474"/>
                  </a:cubicBezTo>
                  <a:cubicBezTo>
                    <a:pt x="407" y="14837"/>
                    <a:pt x="737" y="15090"/>
                    <a:pt x="1089" y="15090"/>
                  </a:cubicBezTo>
                  <a:cubicBezTo>
                    <a:pt x="1144" y="15090"/>
                    <a:pt x="1199" y="15079"/>
                    <a:pt x="1254" y="15068"/>
                  </a:cubicBezTo>
                  <a:cubicBezTo>
                    <a:pt x="1672" y="14980"/>
                    <a:pt x="1936" y="14573"/>
                    <a:pt x="1848" y="14155"/>
                  </a:cubicBezTo>
                  <a:cubicBezTo>
                    <a:pt x="1650" y="13187"/>
                    <a:pt x="1551" y="12187"/>
                    <a:pt x="1551" y="11186"/>
                  </a:cubicBezTo>
                  <a:cubicBezTo>
                    <a:pt x="1551" y="8679"/>
                    <a:pt x="2166" y="6292"/>
                    <a:pt x="3332" y="4291"/>
                  </a:cubicBezTo>
                  <a:cubicBezTo>
                    <a:pt x="4014" y="3114"/>
                    <a:pt x="4850" y="2135"/>
                    <a:pt x="5807" y="1388"/>
                  </a:cubicBezTo>
                  <a:cubicBezTo>
                    <a:pt x="6136" y="1124"/>
                    <a:pt x="6202" y="640"/>
                    <a:pt x="5939" y="299"/>
                  </a:cubicBezTo>
                  <a:cubicBezTo>
                    <a:pt x="5780" y="102"/>
                    <a:pt x="5552" y="1"/>
                    <a:pt x="5322"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8"/>
            <p:cNvSpPr/>
            <p:nvPr/>
          </p:nvSpPr>
          <p:spPr>
            <a:xfrm>
              <a:off x="6858819" y="1644393"/>
              <a:ext cx="697288" cy="454079"/>
            </a:xfrm>
            <a:custGeom>
              <a:rect b="b" l="l" r="r" t="t"/>
              <a:pathLst>
                <a:path extrusionOk="0" h="7127" w="10943">
                  <a:moveTo>
                    <a:pt x="1826" y="0"/>
                  </a:moveTo>
                  <a:cubicBezTo>
                    <a:pt x="914" y="0"/>
                    <a:pt x="914" y="407"/>
                    <a:pt x="1" y="407"/>
                  </a:cubicBezTo>
                  <a:lnTo>
                    <a:pt x="1936" y="7126"/>
                  </a:lnTo>
                  <a:lnTo>
                    <a:pt x="8996" y="7126"/>
                  </a:lnTo>
                  <a:lnTo>
                    <a:pt x="10943" y="407"/>
                  </a:lnTo>
                  <a:cubicBezTo>
                    <a:pt x="10030" y="407"/>
                    <a:pt x="10030" y="0"/>
                    <a:pt x="9117" y="0"/>
                  </a:cubicBezTo>
                  <a:cubicBezTo>
                    <a:pt x="8205" y="0"/>
                    <a:pt x="8205" y="407"/>
                    <a:pt x="7292" y="407"/>
                  </a:cubicBezTo>
                  <a:cubicBezTo>
                    <a:pt x="6379" y="407"/>
                    <a:pt x="6379" y="0"/>
                    <a:pt x="5466" y="0"/>
                  </a:cubicBezTo>
                  <a:cubicBezTo>
                    <a:pt x="4565" y="0"/>
                    <a:pt x="4565" y="407"/>
                    <a:pt x="3652" y="407"/>
                  </a:cubicBezTo>
                  <a:cubicBezTo>
                    <a:pt x="2739" y="407"/>
                    <a:pt x="2739" y="0"/>
                    <a:pt x="18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8"/>
            <p:cNvSpPr/>
            <p:nvPr/>
          </p:nvSpPr>
          <p:spPr>
            <a:xfrm>
              <a:off x="6678745" y="3408237"/>
              <a:ext cx="1057497" cy="99965"/>
            </a:xfrm>
            <a:custGeom>
              <a:rect b="b" l="l" r="r" t="t"/>
              <a:pathLst>
                <a:path extrusionOk="0" h="1569" w="16596">
                  <a:moveTo>
                    <a:pt x="599" y="1"/>
                  </a:moveTo>
                  <a:cubicBezTo>
                    <a:pt x="448" y="1"/>
                    <a:pt x="299" y="67"/>
                    <a:pt x="198" y="194"/>
                  </a:cubicBezTo>
                  <a:cubicBezTo>
                    <a:pt x="1" y="425"/>
                    <a:pt x="56" y="788"/>
                    <a:pt x="308" y="953"/>
                  </a:cubicBezTo>
                  <a:cubicBezTo>
                    <a:pt x="924" y="1349"/>
                    <a:pt x="1639" y="1569"/>
                    <a:pt x="2398" y="1569"/>
                  </a:cubicBezTo>
                  <a:lnTo>
                    <a:pt x="14198" y="1569"/>
                  </a:lnTo>
                  <a:cubicBezTo>
                    <a:pt x="14957" y="1569"/>
                    <a:pt x="15671" y="1349"/>
                    <a:pt x="16287" y="953"/>
                  </a:cubicBezTo>
                  <a:cubicBezTo>
                    <a:pt x="16540" y="788"/>
                    <a:pt x="16595" y="425"/>
                    <a:pt x="16397" y="194"/>
                  </a:cubicBezTo>
                  <a:cubicBezTo>
                    <a:pt x="16290" y="67"/>
                    <a:pt x="16142" y="1"/>
                    <a:pt x="15993" y="1"/>
                  </a:cubicBezTo>
                  <a:cubicBezTo>
                    <a:pt x="15898" y="1"/>
                    <a:pt x="15802" y="28"/>
                    <a:pt x="15715" y="84"/>
                  </a:cubicBezTo>
                  <a:cubicBezTo>
                    <a:pt x="15265" y="370"/>
                    <a:pt x="14748" y="535"/>
                    <a:pt x="14198" y="535"/>
                  </a:cubicBezTo>
                  <a:lnTo>
                    <a:pt x="2398" y="535"/>
                  </a:lnTo>
                  <a:cubicBezTo>
                    <a:pt x="1848" y="535"/>
                    <a:pt x="1320" y="370"/>
                    <a:pt x="880" y="84"/>
                  </a:cubicBezTo>
                  <a:cubicBezTo>
                    <a:pt x="794" y="28"/>
                    <a:pt x="696" y="1"/>
                    <a:pt x="599"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8"/>
            <p:cNvSpPr/>
            <p:nvPr/>
          </p:nvSpPr>
          <p:spPr>
            <a:xfrm>
              <a:off x="7255478" y="1666119"/>
              <a:ext cx="96026" cy="327482"/>
            </a:xfrm>
            <a:custGeom>
              <a:rect b="b" l="l" r="r" t="t"/>
              <a:pathLst>
                <a:path extrusionOk="0" h="5140" w="1507">
                  <a:moveTo>
                    <a:pt x="506" y="0"/>
                  </a:moveTo>
                  <a:lnTo>
                    <a:pt x="22" y="4586"/>
                  </a:lnTo>
                  <a:cubicBezTo>
                    <a:pt x="0" y="4861"/>
                    <a:pt x="198" y="5103"/>
                    <a:pt x="473" y="5136"/>
                  </a:cubicBezTo>
                  <a:cubicBezTo>
                    <a:pt x="493" y="5138"/>
                    <a:pt x="513" y="5139"/>
                    <a:pt x="533" y="5139"/>
                  </a:cubicBezTo>
                  <a:cubicBezTo>
                    <a:pt x="782" y="5139"/>
                    <a:pt x="992" y="4951"/>
                    <a:pt x="1023" y="4696"/>
                  </a:cubicBezTo>
                  <a:lnTo>
                    <a:pt x="1507" y="33"/>
                  </a:lnTo>
                  <a:lnTo>
                    <a:pt x="1507" y="33"/>
                  </a:lnTo>
                  <a:cubicBezTo>
                    <a:pt x="1386" y="55"/>
                    <a:pt x="1243" y="77"/>
                    <a:pt x="1067" y="77"/>
                  </a:cubicBezTo>
                  <a:lnTo>
                    <a:pt x="1067" y="66"/>
                  </a:lnTo>
                  <a:cubicBezTo>
                    <a:pt x="825" y="66"/>
                    <a:pt x="660" y="44"/>
                    <a:pt x="506"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8"/>
            <p:cNvSpPr/>
            <p:nvPr/>
          </p:nvSpPr>
          <p:spPr>
            <a:xfrm>
              <a:off x="7063425" y="1666119"/>
              <a:ext cx="96090" cy="327482"/>
            </a:xfrm>
            <a:custGeom>
              <a:rect b="b" l="l" r="r" t="t"/>
              <a:pathLst>
                <a:path extrusionOk="0" h="5140" w="1508">
                  <a:moveTo>
                    <a:pt x="1002" y="0"/>
                  </a:moveTo>
                  <a:cubicBezTo>
                    <a:pt x="848" y="44"/>
                    <a:pt x="672" y="66"/>
                    <a:pt x="441" y="66"/>
                  </a:cubicBezTo>
                  <a:cubicBezTo>
                    <a:pt x="265" y="66"/>
                    <a:pt x="122" y="55"/>
                    <a:pt x="1" y="22"/>
                  </a:cubicBezTo>
                  <a:lnTo>
                    <a:pt x="1" y="33"/>
                  </a:lnTo>
                  <a:lnTo>
                    <a:pt x="485" y="4696"/>
                  </a:lnTo>
                  <a:cubicBezTo>
                    <a:pt x="516" y="4941"/>
                    <a:pt x="727" y="5139"/>
                    <a:pt x="977" y="5139"/>
                  </a:cubicBezTo>
                  <a:cubicBezTo>
                    <a:pt x="996" y="5139"/>
                    <a:pt x="1015" y="5138"/>
                    <a:pt x="1035" y="5136"/>
                  </a:cubicBezTo>
                  <a:cubicBezTo>
                    <a:pt x="1310" y="5103"/>
                    <a:pt x="1508" y="4861"/>
                    <a:pt x="1486" y="4586"/>
                  </a:cubicBezTo>
                  <a:lnTo>
                    <a:pt x="1002" y="0"/>
                  </a:ln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8"/>
            <p:cNvSpPr/>
            <p:nvPr/>
          </p:nvSpPr>
          <p:spPr>
            <a:xfrm>
              <a:off x="6958350" y="1673128"/>
              <a:ext cx="497589" cy="59571"/>
            </a:xfrm>
            <a:custGeom>
              <a:rect b="b" l="l" r="r" t="t"/>
              <a:pathLst>
                <a:path extrusionOk="0" h="935" w="7809">
                  <a:moveTo>
                    <a:pt x="264" y="0"/>
                  </a:moveTo>
                  <a:cubicBezTo>
                    <a:pt x="121" y="0"/>
                    <a:pt x="0" y="121"/>
                    <a:pt x="0" y="264"/>
                  </a:cubicBezTo>
                  <a:cubicBezTo>
                    <a:pt x="0" y="407"/>
                    <a:pt x="121" y="517"/>
                    <a:pt x="264" y="517"/>
                  </a:cubicBezTo>
                  <a:cubicBezTo>
                    <a:pt x="660" y="517"/>
                    <a:pt x="847" y="605"/>
                    <a:pt x="1067" y="704"/>
                  </a:cubicBezTo>
                  <a:cubicBezTo>
                    <a:pt x="1309" y="814"/>
                    <a:pt x="1573" y="935"/>
                    <a:pt x="2090" y="935"/>
                  </a:cubicBezTo>
                  <a:cubicBezTo>
                    <a:pt x="2596" y="935"/>
                    <a:pt x="2871" y="814"/>
                    <a:pt x="3102" y="704"/>
                  </a:cubicBezTo>
                  <a:cubicBezTo>
                    <a:pt x="3322" y="605"/>
                    <a:pt x="3508" y="517"/>
                    <a:pt x="3904" y="517"/>
                  </a:cubicBezTo>
                  <a:cubicBezTo>
                    <a:pt x="4311" y="517"/>
                    <a:pt x="4498" y="605"/>
                    <a:pt x="4718" y="704"/>
                  </a:cubicBezTo>
                  <a:cubicBezTo>
                    <a:pt x="4949" y="814"/>
                    <a:pt x="5224" y="935"/>
                    <a:pt x="5730" y="935"/>
                  </a:cubicBezTo>
                  <a:cubicBezTo>
                    <a:pt x="6247" y="935"/>
                    <a:pt x="6511" y="814"/>
                    <a:pt x="6753" y="704"/>
                  </a:cubicBezTo>
                  <a:cubicBezTo>
                    <a:pt x="6973" y="605"/>
                    <a:pt x="7160" y="517"/>
                    <a:pt x="7555" y="517"/>
                  </a:cubicBezTo>
                  <a:cubicBezTo>
                    <a:pt x="7698" y="517"/>
                    <a:pt x="7808" y="407"/>
                    <a:pt x="7808" y="264"/>
                  </a:cubicBezTo>
                  <a:cubicBezTo>
                    <a:pt x="7808" y="121"/>
                    <a:pt x="7698" y="0"/>
                    <a:pt x="7555" y="0"/>
                  </a:cubicBezTo>
                  <a:cubicBezTo>
                    <a:pt x="7039" y="0"/>
                    <a:pt x="6775" y="121"/>
                    <a:pt x="6533" y="231"/>
                  </a:cubicBezTo>
                  <a:cubicBezTo>
                    <a:pt x="6324" y="330"/>
                    <a:pt x="6137" y="418"/>
                    <a:pt x="5730" y="418"/>
                  </a:cubicBezTo>
                  <a:cubicBezTo>
                    <a:pt x="5334" y="418"/>
                    <a:pt x="5147" y="330"/>
                    <a:pt x="4927" y="231"/>
                  </a:cubicBezTo>
                  <a:cubicBezTo>
                    <a:pt x="4685" y="121"/>
                    <a:pt x="4421" y="0"/>
                    <a:pt x="3904" y="0"/>
                  </a:cubicBezTo>
                  <a:cubicBezTo>
                    <a:pt x="3399" y="0"/>
                    <a:pt x="3124" y="121"/>
                    <a:pt x="2893" y="231"/>
                  </a:cubicBezTo>
                  <a:cubicBezTo>
                    <a:pt x="2673" y="330"/>
                    <a:pt x="2486" y="418"/>
                    <a:pt x="2090" y="418"/>
                  </a:cubicBezTo>
                  <a:cubicBezTo>
                    <a:pt x="1683" y="418"/>
                    <a:pt x="1496" y="330"/>
                    <a:pt x="1276" y="231"/>
                  </a:cubicBezTo>
                  <a:cubicBezTo>
                    <a:pt x="1045" y="121"/>
                    <a:pt x="770" y="0"/>
                    <a:pt x="264"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8"/>
            <p:cNvSpPr/>
            <p:nvPr/>
          </p:nvSpPr>
          <p:spPr>
            <a:xfrm>
              <a:off x="6909285" y="2098415"/>
              <a:ext cx="597120" cy="52627"/>
            </a:xfrm>
            <a:custGeom>
              <a:rect b="b" l="l" r="r" t="t"/>
              <a:pathLst>
                <a:path extrusionOk="0" h="826" w="9371">
                  <a:moveTo>
                    <a:pt x="1144" y="0"/>
                  </a:moveTo>
                  <a:cubicBezTo>
                    <a:pt x="759" y="165"/>
                    <a:pt x="374" y="363"/>
                    <a:pt x="1" y="583"/>
                  </a:cubicBezTo>
                  <a:cubicBezTo>
                    <a:pt x="89" y="726"/>
                    <a:pt x="254" y="825"/>
                    <a:pt x="440" y="825"/>
                  </a:cubicBezTo>
                  <a:lnTo>
                    <a:pt x="506" y="825"/>
                  </a:lnTo>
                  <a:lnTo>
                    <a:pt x="4685" y="308"/>
                  </a:lnTo>
                  <a:lnTo>
                    <a:pt x="8864" y="825"/>
                  </a:lnTo>
                  <a:lnTo>
                    <a:pt x="8930" y="825"/>
                  </a:lnTo>
                  <a:cubicBezTo>
                    <a:pt x="9117" y="825"/>
                    <a:pt x="9271" y="737"/>
                    <a:pt x="9370" y="583"/>
                  </a:cubicBezTo>
                  <a:cubicBezTo>
                    <a:pt x="8996" y="363"/>
                    <a:pt x="8611" y="165"/>
                    <a:pt x="8215"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8"/>
            <p:cNvSpPr/>
            <p:nvPr/>
          </p:nvSpPr>
          <p:spPr>
            <a:xfrm>
              <a:off x="6902276" y="2003610"/>
              <a:ext cx="611139" cy="132713"/>
            </a:xfrm>
            <a:custGeom>
              <a:rect b="b" l="l" r="r" t="t"/>
              <a:pathLst>
                <a:path extrusionOk="0" h="2083" w="9591">
                  <a:moveTo>
                    <a:pt x="9036" y="0"/>
                  </a:moveTo>
                  <a:cubicBezTo>
                    <a:pt x="9016" y="0"/>
                    <a:pt x="8995" y="1"/>
                    <a:pt x="8974" y="4"/>
                  </a:cubicBezTo>
                  <a:lnTo>
                    <a:pt x="484" y="1059"/>
                  </a:lnTo>
                  <a:cubicBezTo>
                    <a:pt x="199" y="1092"/>
                    <a:pt x="1" y="1345"/>
                    <a:pt x="34" y="1631"/>
                  </a:cubicBezTo>
                  <a:cubicBezTo>
                    <a:pt x="67" y="1895"/>
                    <a:pt x="298" y="2082"/>
                    <a:pt x="550" y="2082"/>
                  </a:cubicBezTo>
                  <a:lnTo>
                    <a:pt x="616" y="2082"/>
                  </a:lnTo>
                  <a:lnTo>
                    <a:pt x="9106" y="1026"/>
                  </a:lnTo>
                  <a:cubicBezTo>
                    <a:pt x="9392" y="993"/>
                    <a:pt x="9590" y="741"/>
                    <a:pt x="9557" y="455"/>
                  </a:cubicBezTo>
                  <a:cubicBezTo>
                    <a:pt x="9516" y="190"/>
                    <a:pt x="9296" y="0"/>
                    <a:pt x="9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8"/>
            <p:cNvSpPr/>
            <p:nvPr/>
          </p:nvSpPr>
          <p:spPr>
            <a:xfrm>
              <a:off x="7099172" y="2051777"/>
              <a:ext cx="132538" cy="572903"/>
            </a:xfrm>
            <a:custGeom>
              <a:rect b="b" l="l" r="r" t="t"/>
              <a:pathLst>
                <a:path extrusionOk="0" h="8992" w="2080">
                  <a:moveTo>
                    <a:pt x="1492" y="1"/>
                  </a:moveTo>
                  <a:cubicBezTo>
                    <a:pt x="1316" y="1"/>
                    <a:pt x="1147" y="89"/>
                    <a:pt x="1046" y="248"/>
                  </a:cubicBezTo>
                  <a:cubicBezTo>
                    <a:pt x="1002" y="325"/>
                    <a:pt x="1" y="2041"/>
                    <a:pt x="408" y="4284"/>
                  </a:cubicBezTo>
                  <a:cubicBezTo>
                    <a:pt x="848" y="6671"/>
                    <a:pt x="276" y="8276"/>
                    <a:pt x="265" y="8287"/>
                  </a:cubicBezTo>
                  <a:cubicBezTo>
                    <a:pt x="166" y="8551"/>
                    <a:pt x="298" y="8859"/>
                    <a:pt x="573" y="8958"/>
                  </a:cubicBezTo>
                  <a:cubicBezTo>
                    <a:pt x="628" y="8980"/>
                    <a:pt x="694" y="8991"/>
                    <a:pt x="749" y="8991"/>
                  </a:cubicBezTo>
                  <a:cubicBezTo>
                    <a:pt x="958" y="8991"/>
                    <a:pt x="1156" y="8859"/>
                    <a:pt x="1233" y="8650"/>
                  </a:cubicBezTo>
                  <a:cubicBezTo>
                    <a:pt x="1265" y="8573"/>
                    <a:pt x="1914" y="6792"/>
                    <a:pt x="1430" y="4097"/>
                  </a:cubicBezTo>
                  <a:cubicBezTo>
                    <a:pt x="1090" y="2250"/>
                    <a:pt x="1936" y="798"/>
                    <a:pt x="1936" y="776"/>
                  </a:cubicBezTo>
                  <a:cubicBezTo>
                    <a:pt x="2079" y="534"/>
                    <a:pt x="2002" y="215"/>
                    <a:pt x="1760" y="73"/>
                  </a:cubicBezTo>
                  <a:cubicBezTo>
                    <a:pt x="1675" y="24"/>
                    <a:pt x="1582" y="1"/>
                    <a:pt x="1492"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8"/>
            <p:cNvSpPr/>
            <p:nvPr/>
          </p:nvSpPr>
          <p:spPr>
            <a:xfrm>
              <a:off x="7160853" y="2052159"/>
              <a:ext cx="136042" cy="487719"/>
            </a:xfrm>
            <a:custGeom>
              <a:rect b="b" l="l" r="r" t="t"/>
              <a:pathLst>
                <a:path extrusionOk="0" h="7655" w="2135">
                  <a:moveTo>
                    <a:pt x="517" y="1"/>
                  </a:moveTo>
                  <a:cubicBezTo>
                    <a:pt x="232" y="1"/>
                    <a:pt x="1" y="231"/>
                    <a:pt x="12" y="517"/>
                  </a:cubicBezTo>
                  <a:cubicBezTo>
                    <a:pt x="12" y="594"/>
                    <a:pt x="45" y="2420"/>
                    <a:pt x="594" y="4091"/>
                  </a:cubicBezTo>
                  <a:cubicBezTo>
                    <a:pt x="1078" y="5576"/>
                    <a:pt x="990" y="7083"/>
                    <a:pt x="990" y="7094"/>
                  </a:cubicBezTo>
                  <a:cubicBezTo>
                    <a:pt x="968" y="7380"/>
                    <a:pt x="1188" y="7633"/>
                    <a:pt x="1474" y="7644"/>
                  </a:cubicBezTo>
                  <a:lnTo>
                    <a:pt x="1507" y="7644"/>
                  </a:lnTo>
                  <a:lnTo>
                    <a:pt x="1507" y="7655"/>
                  </a:lnTo>
                  <a:cubicBezTo>
                    <a:pt x="1782" y="7655"/>
                    <a:pt x="2002" y="7446"/>
                    <a:pt x="2024" y="7171"/>
                  </a:cubicBezTo>
                  <a:cubicBezTo>
                    <a:pt x="2024" y="7094"/>
                    <a:pt x="2134" y="5444"/>
                    <a:pt x="1573" y="3762"/>
                  </a:cubicBezTo>
                  <a:cubicBezTo>
                    <a:pt x="1078" y="2255"/>
                    <a:pt x="1045" y="539"/>
                    <a:pt x="1045" y="506"/>
                  </a:cubicBezTo>
                  <a:cubicBezTo>
                    <a:pt x="1045" y="220"/>
                    <a:pt x="814" y="1"/>
                    <a:pt x="528"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8"/>
            <p:cNvSpPr/>
            <p:nvPr/>
          </p:nvSpPr>
          <p:spPr>
            <a:xfrm>
              <a:off x="7099172" y="2037123"/>
              <a:ext cx="132538" cy="572839"/>
            </a:xfrm>
            <a:custGeom>
              <a:rect b="b" l="l" r="r" t="t"/>
              <a:pathLst>
                <a:path extrusionOk="0" h="8991" w="2080">
                  <a:moveTo>
                    <a:pt x="1494" y="0"/>
                  </a:moveTo>
                  <a:cubicBezTo>
                    <a:pt x="1318" y="0"/>
                    <a:pt x="1148" y="91"/>
                    <a:pt x="1046" y="259"/>
                  </a:cubicBezTo>
                  <a:cubicBezTo>
                    <a:pt x="1002" y="325"/>
                    <a:pt x="1" y="2040"/>
                    <a:pt x="408" y="4283"/>
                  </a:cubicBezTo>
                  <a:cubicBezTo>
                    <a:pt x="848" y="6681"/>
                    <a:pt x="276" y="8275"/>
                    <a:pt x="265" y="8286"/>
                  </a:cubicBezTo>
                  <a:cubicBezTo>
                    <a:pt x="166" y="8561"/>
                    <a:pt x="298" y="8858"/>
                    <a:pt x="573" y="8957"/>
                  </a:cubicBezTo>
                  <a:cubicBezTo>
                    <a:pt x="628" y="8979"/>
                    <a:pt x="694" y="8990"/>
                    <a:pt x="749" y="8990"/>
                  </a:cubicBezTo>
                  <a:cubicBezTo>
                    <a:pt x="958" y="8990"/>
                    <a:pt x="1156" y="8858"/>
                    <a:pt x="1233" y="8649"/>
                  </a:cubicBezTo>
                  <a:cubicBezTo>
                    <a:pt x="1265" y="8583"/>
                    <a:pt x="1914" y="6791"/>
                    <a:pt x="1430" y="4097"/>
                  </a:cubicBezTo>
                  <a:cubicBezTo>
                    <a:pt x="1090" y="2249"/>
                    <a:pt x="1936" y="797"/>
                    <a:pt x="1936" y="786"/>
                  </a:cubicBezTo>
                  <a:cubicBezTo>
                    <a:pt x="2079" y="533"/>
                    <a:pt x="2002" y="215"/>
                    <a:pt x="1760" y="72"/>
                  </a:cubicBezTo>
                  <a:cubicBezTo>
                    <a:pt x="1675" y="24"/>
                    <a:pt x="1584" y="0"/>
                    <a:pt x="1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8"/>
            <p:cNvSpPr/>
            <p:nvPr/>
          </p:nvSpPr>
          <p:spPr>
            <a:xfrm>
              <a:off x="7160853" y="2037441"/>
              <a:ext cx="136042" cy="487719"/>
            </a:xfrm>
            <a:custGeom>
              <a:rect b="b" l="l" r="r" t="t"/>
              <a:pathLst>
                <a:path extrusionOk="0" h="7655" w="2135">
                  <a:moveTo>
                    <a:pt x="517" y="1"/>
                  </a:moveTo>
                  <a:cubicBezTo>
                    <a:pt x="232" y="1"/>
                    <a:pt x="1" y="232"/>
                    <a:pt x="12" y="517"/>
                  </a:cubicBezTo>
                  <a:cubicBezTo>
                    <a:pt x="12" y="594"/>
                    <a:pt x="45" y="2420"/>
                    <a:pt x="594" y="4092"/>
                  </a:cubicBezTo>
                  <a:cubicBezTo>
                    <a:pt x="1078" y="5576"/>
                    <a:pt x="990" y="7083"/>
                    <a:pt x="990" y="7094"/>
                  </a:cubicBezTo>
                  <a:cubicBezTo>
                    <a:pt x="968" y="7380"/>
                    <a:pt x="1188" y="7633"/>
                    <a:pt x="1474" y="7644"/>
                  </a:cubicBezTo>
                  <a:lnTo>
                    <a:pt x="1507" y="7644"/>
                  </a:lnTo>
                  <a:lnTo>
                    <a:pt x="1507" y="7655"/>
                  </a:lnTo>
                  <a:cubicBezTo>
                    <a:pt x="1782" y="7655"/>
                    <a:pt x="2002" y="7446"/>
                    <a:pt x="2024" y="7171"/>
                  </a:cubicBezTo>
                  <a:cubicBezTo>
                    <a:pt x="2024" y="7094"/>
                    <a:pt x="2134" y="5444"/>
                    <a:pt x="1573" y="3762"/>
                  </a:cubicBezTo>
                  <a:cubicBezTo>
                    <a:pt x="1078" y="2255"/>
                    <a:pt x="1045" y="539"/>
                    <a:pt x="1045" y="506"/>
                  </a:cubicBezTo>
                  <a:cubicBezTo>
                    <a:pt x="1045" y="221"/>
                    <a:pt x="814" y="1"/>
                    <a:pt x="5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8"/>
            <p:cNvSpPr/>
            <p:nvPr/>
          </p:nvSpPr>
          <p:spPr>
            <a:xfrm>
              <a:off x="7096368" y="3391162"/>
              <a:ext cx="802426" cy="128954"/>
            </a:xfrm>
            <a:custGeom>
              <a:rect b="b" l="l" r="r" t="t"/>
              <a:pathLst>
                <a:path extrusionOk="0" h="2024" w="12593">
                  <a:moveTo>
                    <a:pt x="1024" y="0"/>
                  </a:moveTo>
                  <a:cubicBezTo>
                    <a:pt x="463" y="0"/>
                    <a:pt x="1" y="451"/>
                    <a:pt x="1" y="1012"/>
                  </a:cubicBezTo>
                  <a:cubicBezTo>
                    <a:pt x="1" y="1573"/>
                    <a:pt x="463" y="2023"/>
                    <a:pt x="1024" y="2023"/>
                  </a:cubicBezTo>
                  <a:lnTo>
                    <a:pt x="11581" y="2023"/>
                  </a:lnTo>
                  <a:cubicBezTo>
                    <a:pt x="12142" y="2023"/>
                    <a:pt x="12593" y="1573"/>
                    <a:pt x="12593" y="1012"/>
                  </a:cubicBezTo>
                  <a:cubicBezTo>
                    <a:pt x="12593" y="451"/>
                    <a:pt x="12142" y="0"/>
                    <a:pt x="11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8"/>
            <p:cNvSpPr/>
            <p:nvPr/>
          </p:nvSpPr>
          <p:spPr>
            <a:xfrm>
              <a:off x="7511251" y="3391162"/>
              <a:ext cx="253733" cy="128954"/>
            </a:xfrm>
            <a:custGeom>
              <a:rect b="b" l="l" r="r" t="t"/>
              <a:pathLst>
                <a:path extrusionOk="0" h="2024" w="3982">
                  <a:moveTo>
                    <a:pt x="0" y="0"/>
                  </a:moveTo>
                  <a:lnTo>
                    <a:pt x="0" y="2023"/>
                  </a:lnTo>
                  <a:lnTo>
                    <a:pt x="3981" y="2023"/>
                  </a:lnTo>
                  <a:lnTo>
                    <a:pt x="39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8"/>
            <p:cNvSpPr/>
            <p:nvPr/>
          </p:nvSpPr>
          <p:spPr>
            <a:xfrm>
              <a:off x="7794998" y="3391162"/>
              <a:ext cx="52633" cy="128954"/>
            </a:xfrm>
            <a:custGeom>
              <a:rect b="b" l="l" r="r" t="t"/>
              <a:pathLst>
                <a:path extrusionOk="0" h="2024" w="826">
                  <a:moveTo>
                    <a:pt x="1" y="0"/>
                  </a:moveTo>
                  <a:lnTo>
                    <a:pt x="1" y="2023"/>
                  </a:lnTo>
                  <a:lnTo>
                    <a:pt x="826" y="2023"/>
                  </a:lnTo>
                  <a:lnTo>
                    <a:pt x="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8"/>
            <p:cNvSpPr/>
            <p:nvPr/>
          </p:nvSpPr>
          <p:spPr>
            <a:xfrm>
              <a:off x="7147536" y="3391162"/>
              <a:ext cx="52633" cy="128954"/>
            </a:xfrm>
            <a:custGeom>
              <a:rect b="b" l="l" r="r" t="t"/>
              <a:pathLst>
                <a:path extrusionOk="0" h="2024" w="826">
                  <a:moveTo>
                    <a:pt x="1" y="0"/>
                  </a:moveTo>
                  <a:lnTo>
                    <a:pt x="1" y="2023"/>
                  </a:lnTo>
                  <a:lnTo>
                    <a:pt x="825" y="2023"/>
                  </a:lnTo>
                  <a:lnTo>
                    <a:pt x="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8"/>
            <p:cNvSpPr/>
            <p:nvPr/>
          </p:nvSpPr>
          <p:spPr>
            <a:xfrm>
              <a:off x="7130012" y="3400910"/>
              <a:ext cx="735839" cy="25294"/>
            </a:xfrm>
            <a:custGeom>
              <a:rect b="b" l="l" r="r" t="t"/>
              <a:pathLst>
                <a:path extrusionOk="0" h="397" w="11548">
                  <a:moveTo>
                    <a:pt x="199" y="1"/>
                  </a:moveTo>
                  <a:cubicBezTo>
                    <a:pt x="89" y="1"/>
                    <a:pt x="1" y="89"/>
                    <a:pt x="1" y="199"/>
                  </a:cubicBezTo>
                  <a:cubicBezTo>
                    <a:pt x="1" y="309"/>
                    <a:pt x="89" y="397"/>
                    <a:pt x="199" y="397"/>
                  </a:cubicBezTo>
                  <a:lnTo>
                    <a:pt x="11350" y="397"/>
                  </a:lnTo>
                  <a:cubicBezTo>
                    <a:pt x="11460" y="397"/>
                    <a:pt x="11548" y="309"/>
                    <a:pt x="11548" y="199"/>
                  </a:cubicBezTo>
                  <a:cubicBezTo>
                    <a:pt x="11548" y="89"/>
                    <a:pt x="11460" y="1"/>
                    <a:pt x="1135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8"/>
            <p:cNvSpPr/>
            <p:nvPr/>
          </p:nvSpPr>
          <p:spPr>
            <a:xfrm>
              <a:off x="7125106" y="3506037"/>
              <a:ext cx="745651" cy="14080"/>
            </a:xfrm>
            <a:custGeom>
              <a:rect b="b" l="l" r="r" t="t"/>
              <a:pathLst>
                <a:path extrusionOk="0" h="221" w="11702">
                  <a:moveTo>
                    <a:pt x="111" y="1"/>
                  </a:moveTo>
                  <a:cubicBezTo>
                    <a:pt x="45" y="1"/>
                    <a:pt x="1" y="56"/>
                    <a:pt x="1" y="111"/>
                  </a:cubicBezTo>
                  <a:cubicBezTo>
                    <a:pt x="1" y="176"/>
                    <a:pt x="45" y="220"/>
                    <a:pt x="111" y="220"/>
                  </a:cubicBezTo>
                  <a:lnTo>
                    <a:pt x="11592" y="220"/>
                  </a:lnTo>
                  <a:cubicBezTo>
                    <a:pt x="11647" y="220"/>
                    <a:pt x="11702" y="176"/>
                    <a:pt x="11702" y="111"/>
                  </a:cubicBezTo>
                  <a:cubicBezTo>
                    <a:pt x="11702" y="56"/>
                    <a:pt x="11647" y="1"/>
                    <a:pt x="11592"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8"/>
            <p:cNvSpPr/>
            <p:nvPr/>
          </p:nvSpPr>
          <p:spPr>
            <a:xfrm>
              <a:off x="6993396" y="3261505"/>
              <a:ext cx="801661" cy="129719"/>
            </a:xfrm>
            <a:custGeom>
              <a:rect b="b" l="l" r="r" t="t"/>
              <a:pathLst>
                <a:path extrusionOk="0" h="2036" w="12581">
                  <a:moveTo>
                    <a:pt x="1012" y="1"/>
                  </a:moveTo>
                  <a:cubicBezTo>
                    <a:pt x="451" y="1"/>
                    <a:pt x="0" y="451"/>
                    <a:pt x="0" y="1012"/>
                  </a:cubicBezTo>
                  <a:cubicBezTo>
                    <a:pt x="0" y="1573"/>
                    <a:pt x="451" y="2035"/>
                    <a:pt x="1012" y="2035"/>
                  </a:cubicBezTo>
                  <a:lnTo>
                    <a:pt x="11569" y="2035"/>
                  </a:lnTo>
                  <a:cubicBezTo>
                    <a:pt x="12130" y="2035"/>
                    <a:pt x="12581" y="1573"/>
                    <a:pt x="12581" y="1012"/>
                  </a:cubicBezTo>
                  <a:cubicBezTo>
                    <a:pt x="12581" y="451"/>
                    <a:pt x="12130" y="1"/>
                    <a:pt x="11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8"/>
            <p:cNvSpPr/>
            <p:nvPr/>
          </p:nvSpPr>
          <p:spPr>
            <a:xfrm>
              <a:off x="7407515" y="3261505"/>
              <a:ext cx="253733" cy="129719"/>
            </a:xfrm>
            <a:custGeom>
              <a:rect b="b" l="l" r="r" t="t"/>
              <a:pathLst>
                <a:path extrusionOk="0" h="2036" w="3982">
                  <a:moveTo>
                    <a:pt x="1" y="1"/>
                  </a:moveTo>
                  <a:lnTo>
                    <a:pt x="1" y="2035"/>
                  </a:lnTo>
                  <a:lnTo>
                    <a:pt x="3982" y="2035"/>
                  </a:lnTo>
                  <a:lnTo>
                    <a:pt x="39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8"/>
            <p:cNvSpPr/>
            <p:nvPr/>
          </p:nvSpPr>
          <p:spPr>
            <a:xfrm>
              <a:off x="7691325" y="3261505"/>
              <a:ext cx="52633" cy="129719"/>
            </a:xfrm>
            <a:custGeom>
              <a:rect b="b" l="l" r="r" t="t"/>
              <a:pathLst>
                <a:path extrusionOk="0" h="2036" w="826">
                  <a:moveTo>
                    <a:pt x="0" y="1"/>
                  </a:moveTo>
                  <a:lnTo>
                    <a:pt x="0" y="2035"/>
                  </a:lnTo>
                  <a:lnTo>
                    <a:pt x="825" y="2035"/>
                  </a:lnTo>
                  <a:lnTo>
                    <a:pt x="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8"/>
            <p:cNvSpPr/>
            <p:nvPr/>
          </p:nvSpPr>
          <p:spPr>
            <a:xfrm>
              <a:off x="7043863" y="3261505"/>
              <a:ext cx="52569" cy="129719"/>
            </a:xfrm>
            <a:custGeom>
              <a:rect b="b" l="l" r="r" t="t"/>
              <a:pathLst>
                <a:path extrusionOk="0" h="2036" w="825">
                  <a:moveTo>
                    <a:pt x="0" y="1"/>
                  </a:moveTo>
                  <a:lnTo>
                    <a:pt x="0" y="2035"/>
                  </a:lnTo>
                  <a:lnTo>
                    <a:pt x="825" y="2035"/>
                  </a:lnTo>
                  <a:lnTo>
                    <a:pt x="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8"/>
            <p:cNvSpPr/>
            <p:nvPr/>
          </p:nvSpPr>
          <p:spPr>
            <a:xfrm>
              <a:off x="7026339" y="3271317"/>
              <a:ext cx="735839" cy="25995"/>
            </a:xfrm>
            <a:custGeom>
              <a:rect b="b" l="l" r="r" t="t"/>
              <a:pathLst>
                <a:path extrusionOk="0" h="408" w="11548">
                  <a:moveTo>
                    <a:pt x="198" y="1"/>
                  </a:moveTo>
                  <a:cubicBezTo>
                    <a:pt x="88" y="1"/>
                    <a:pt x="0" y="88"/>
                    <a:pt x="0" y="198"/>
                  </a:cubicBezTo>
                  <a:cubicBezTo>
                    <a:pt x="0" y="308"/>
                    <a:pt x="88" y="407"/>
                    <a:pt x="198" y="407"/>
                  </a:cubicBezTo>
                  <a:lnTo>
                    <a:pt x="11349" y="407"/>
                  </a:lnTo>
                  <a:cubicBezTo>
                    <a:pt x="11459" y="407"/>
                    <a:pt x="11547" y="308"/>
                    <a:pt x="11547" y="198"/>
                  </a:cubicBezTo>
                  <a:cubicBezTo>
                    <a:pt x="11547" y="88"/>
                    <a:pt x="11459" y="1"/>
                    <a:pt x="1134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8"/>
            <p:cNvSpPr/>
            <p:nvPr/>
          </p:nvSpPr>
          <p:spPr>
            <a:xfrm>
              <a:off x="7021433" y="3377145"/>
              <a:ext cx="745651" cy="14080"/>
            </a:xfrm>
            <a:custGeom>
              <a:rect b="b" l="l" r="r" t="t"/>
              <a:pathLst>
                <a:path extrusionOk="0" h="221" w="11702">
                  <a:moveTo>
                    <a:pt x="110" y="0"/>
                  </a:moveTo>
                  <a:cubicBezTo>
                    <a:pt x="55" y="0"/>
                    <a:pt x="0" y="44"/>
                    <a:pt x="0" y="110"/>
                  </a:cubicBezTo>
                  <a:cubicBezTo>
                    <a:pt x="0" y="165"/>
                    <a:pt x="55" y="220"/>
                    <a:pt x="110" y="220"/>
                  </a:cubicBezTo>
                  <a:lnTo>
                    <a:pt x="11591" y="220"/>
                  </a:lnTo>
                  <a:cubicBezTo>
                    <a:pt x="11657" y="220"/>
                    <a:pt x="11701" y="165"/>
                    <a:pt x="11701" y="110"/>
                  </a:cubicBezTo>
                  <a:cubicBezTo>
                    <a:pt x="11701" y="44"/>
                    <a:pt x="11657" y="0"/>
                    <a:pt x="11591"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8"/>
            <p:cNvSpPr/>
            <p:nvPr/>
          </p:nvSpPr>
          <p:spPr>
            <a:xfrm>
              <a:off x="6538624" y="3008499"/>
              <a:ext cx="712708" cy="495046"/>
            </a:xfrm>
            <a:custGeom>
              <a:rect b="b" l="l" r="r" t="t"/>
              <a:pathLst>
                <a:path extrusionOk="0" h="7770" w="11185">
                  <a:moveTo>
                    <a:pt x="10025" y="0"/>
                  </a:moveTo>
                  <a:cubicBezTo>
                    <a:pt x="9834" y="0"/>
                    <a:pt x="9641" y="54"/>
                    <a:pt x="9469" y="167"/>
                  </a:cubicBezTo>
                  <a:lnTo>
                    <a:pt x="605" y="5907"/>
                  </a:lnTo>
                  <a:cubicBezTo>
                    <a:pt x="132" y="6204"/>
                    <a:pt x="0" y="6831"/>
                    <a:pt x="308" y="7304"/>
                  </a:cubicBezTo>
                  <a:cubicBezTo>
                    <a:pt x="505" y="7607"/>
                    <a:pt x="833" y="7770"/>
                    <a:pt x="1168" y="7770"/>
                  </a:cubicBezTo>
                  <a:cubicBezTo>
                    <a:pt x="1356" y="7770"/>
                    <a:pt x="1546" y="7718"/>
                    <a:pt x="1716" y="7612"/>
                  </a:cubicBezTo>
                  <a:lnTo>
                    <a:pt x="10568" y="1871"/>
                  </a:lnTo>
                  <a:cubicBezTo>
                    <a:pt x="11041" y="1563"/>
                    <a:pt x="11184" y="936"/>
                    <a:pt x="10876" y="463"/>
                  </a:cubicBezTo>
                  <a:cubicBezTo>
                    <a:pt x="10681" y="163"/>
                    <a:pt x="10357" y="0"/>
                    <a:pt x="10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8"/>
            <p:cNvSpPr/>
            <p:nvPr/>
          </p:nvSpPr>
          <p:spPr>
            <a:xfrm>
              <a:off x="6870734" y="3056220"/>
              <a:ext cx="283172" cy="246695"/>
            </a:xfrm>
            <a:custGeom>
              <a:rect b="b" l="l" r="r" t="t"/>
              <a:pathLst>
                <a:path extrusionOk="0" h="3872" w="4444">
                  <a:moveTo>
                    <a:pt x="3344" y="0"/>
                  </a:moveTo>
                  <a:lnTo>
                    <a:pt x="1" y="2167"/>
                  </a:lnTo>
                  <a:lnTo>
                    <a:pt x="1100" y="3871"/>
                  </a:lnTo>
                  <a:lnTo>
                    <a:pt x="4444" y="1705"/>
                  </a:lnTo>
                  <a:lnTo>
                    <a:pt x="33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8"/>
            <p:cNvSpPr/>
            <p:nvPr/>
          </p:nvSpPr>
          <p:spPr>
            <a:xfrm>
              <a:off x="7109686" y="3011366"/>
              <a:ext cx="113613" cy="137428"/>
            </a:xfrm>
            <a:custGeom>
              <a:rect b="b" l="l" r="r" t="t"/>
              <a:pathLst>
                <a:path extrusionOk="0" h="2157" w="1783">
                  <a:moveTo>
                    <a:pt x="683" y="1"/>
                  </a:moveTo>
                  <a:lnTo>
                    <a:pt x="1" y="451"/>
                  </a:lnTo>
                  <a:lnTo>
                    <a:pt x="1100" y="2156"/>
                  </a:lnTo>
                  <a:lnTo>
                    <a:pt x="1782" y="1705"/>
                  </a:lnTo>
                  <a:lnTo>
                    <a:pt x="6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8"/>
            <p:cNvSpPr/>
            <p:nvPr/>
          </p:nvSpPr>
          <p:spPr>
            <a:xfrm>
              <a:off x="6559652" y="3014743"/>
              <a:ext cx="625093" cy="412284"/>
            </a:xfrm>
            <a:custGeom>
              <a:rect b="b" l="l" r="r" t="t"/>
              <a:pathLst>
                <a:path extrusionOk="0" h="6471" w="9810">
                  <a:moveTo>
                    <a:pt x="9581" y="1"/>
                  </a:moveTo>
                  <a:cubicBezTo>
                    <a:pt x="9543" y="1"/>
                    <a:pt x="9504" y="12"/>
                    <a:pt x="9469" y="36"/>
                  </a:cubicBezTo>
                  <a:lnTo>
                    <a:pt x="121" y="6095"/>
                  </a:lnTo>
                  <a:cubicBezTo>
                    <a:pt x="22" y="6161"/>
                    <a:pt x="0" y="6282"/>
                    <a:pt x="55" y="6381"/>
                  </a:cubicBezTo>
                  <a:cubicBezTo>
                    <a:pt x="97" y="6437"/>
                    <a:pt x="161" y="6471"/>
                    <a:pt x="228" y="6471"/>
                  </a:cubicBezTo>
                  <a:cubicBezTo>
                    <a:pt x="266" y="6471"/>
                    <a:pt x="305" y="6460"/>
                    <a:pt x="341" y="6436"/>
                  </a:cubicBezTo>
                  <a:lnTo>
                    <a:pt x="9689" y="376"/>
                  </a:lnTo>
                  <a:cubicBezTo>
                    <a:pt x="9787" y="310"/>
                    <a:pt x="9809" y="190"/>
                    <a:pt x="9754" y="91"/>
                  </a:cubicBezTo>
                  <a:cubicBezTo>
                    <a:pt x="9712" y="34"/>
                    <a:pt x="9648" y="1"/>
                    <a:pt x="9581"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8"/>
            <p:cNvSpPr/>
            <p:nvPr/>
          </p:nvSpPr>
          <p:spPr>
            <a:xfrm>
              <a:off x="6611456" y="3098653"/>
              <a:ext cx="630063" cy="411965"/>
            </a:xfrm>
            <a:custGeom>
              <a:rect b="b" l="l" r="r" t="t"/>
              <a:pathLst>
                <a:path extrusionOk="0" h="6466" w="9888">
                  <a:moveTo>
                    <a:pt x="9757" y="0"/>
                  </a:moveTo>
                  <a:cubicBezTo>
                    <a:pt x="9738" y="0"/>
                    <a:pt x="9719" y="5"/>
                    <a:pt x="9700" y="16"/>
                  </a:cubicBezTo>
                  <a:lnTo>
                    <a:pt x="67" y="6263"/>
                  </a:lnTo>
                  <a:cubicBezTo>
                    <a:pt x="12" y="6296"/>
                    <a:pt x="1" y="6362"/>
                    <a:pt x="34" y="6417"/>
                  </a:cubicBezTo>
                  <a:cubicBezTo>
                    <a:pt x="56" y="6446"/>
                    <a:pt x="92" y="6465"/>
                    <a:pt x="131" y="6465"/>
                  </a:cubicBezTo>
                  <a:cubicBezTo>
                    <a:pt x="150" y="6465"/>
                    <a:pt x="169" y="6461"/>
                    <a:pt x="188" y="6450"/>
                  </a:cubicBezTo>
                  <a:lnTo>
                    <a:pt x="9821" y="203"/>
                  </a:lnTo>
                  <a:cubicBezTo>
                    <a:pt x="9865" y="170"/>
                    <a:pt x="9887" y="104"/>
                    <a:pt x="9854" y="49"/>
                  </a:cubicBezTo>
                  <a:cubicBezTo>
                    <a:pt x="9832" y="20"/>
                    <a:pt x="9796" y="0"/>
                    <a:pt x="9757"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8"/>
            <p:cNvSpPr/>
            <p:nvPr/>
          </p:nvSpPr>
          <p:spPr>
            <a:xfrm>
              <a:off x="6902276" y="2003610"/>
              <a:ext cx="611139" cy="132713"/>
            </a:xfrm>
            <a:custGeom>
              <a:rect b="b" l="l" r="r" t="t"/>
              <a:pathLst>
                <a:path extrusionOk="0" h="2083" w="9591">
                  <a:moveTo>
                    <a:pt x="9036" y="0"/>
                  </a:moveTo>
                  <a:cubicBezTo>
                    <a:pt x="9016" y="0"/>
                    <a:pt x="8995" y="1"/>
                    <a:pt x="8974" y="4"/>
                  </a:cubicBezTo>
                  <a:lnTo>
                    <a:pt x="484" y="1059"/>
                  </a:lnTo>
                  <a:cubicBezTo>
                    <a:pt x="199" y="1092"/>
                    <a:pt x="1" y="1345"/>
                    <a:pt x="34" y="1631"/>
                  </a:cubicBezTo>
                  <a:cubicBezTo>
                    <a:pt x="67" y="1895"/>
                    <a:pt x="298" y="2082"/>
                    <a:pt x="550" y="2082"/>
                  </a:cubicBezTo>
                  <a:lnTo>
                    <a:pt x="616" y="2082"/>
                  </a:lnTo>
                  <a:lnTo>
                    <a:pt x="9106" y="1026"/>
                  </a:lnTo>
                  <a:cubicBezTo>
                    <a:pt x="9392" y="993"/>
                    <a:pt x="9590" y="741"/>
                    <a:pt x="9557" y="455"/>
                  </a:cubicBezTo>
                  <a:cubicBezTo>
                    <a:pt x="9516" y="190"/>
                    <a:pt x="9296" y="0"/>
                    <a:pt x="9036" y="0"/>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8"/>
            <p:cNvSpPr/>
            <p:nvPr/>
          </p:nvSpPr>
          <p:spPr>
            <a:xfrm>
              <a:off x="6902276" y="2003610"/>
              <a:ext cx="611139" cy="132713"/>
            </a:xfrm>
            <a:custGeom>
              <a:rect b="b" l="l" r="r" t="t"/>
              <a:pathLst>
                <a:path extrusionOk="0" h="2083" w="9591">
                  <a:moveTo>
                    <a:pt x="554" y="0"/>
                  </a:moveTo>
                  <a:cubicBezTo>
                    <a:pt x="295" y="0"/>
                    <a:pt x="74" y="190"/>
                    <a:pt x="34" y="455"/>
                  </a:cubicBezTo>
                  <a:cubicBezTo>
                    <a:pt x="1" y="741"/>
                    <a:pt x="199" y="993"/>
                    <a:pt x="484" y="1026"/>
                  </a:cubicBezTo>
                  <a:lnTo>
                    <a:pt x="8974" y="2082"/>
                  </a:lnTo>
                  <a:lnTo>
                    <a:pt x="9040" y="2082"/>
                  </a:lnTo>
                  <a:cubicBezTo>
                    <a:pt x="9304" y="2082"/>
                    <a:pt x="9524" y="1895"/>
                    <a:pt x="9557" y="1631"/>
                  </a:cubicBezTo>
                  <a:cubicBezTo>
                    <a:pt x="9590" y="1345"/>
                    <a:pt x="9392" y="1092"/>
                    <a:pt x="9106" y="1059"/>
                  </a:cubicBezTo>
                  <a:lnTo>
                    <a:pt x="616" y="4"/>
                  </a:lnTo>
                  <a:cubicBezTo>
                    <a:pt x="596" y="1"/>
                    <a:pt x="575" y="0"/>
                    <a:pt x="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8"/>
            <p:cNvSpPr/>
            <p:nvPr/>
          </p:nvSpPr>
          <p:spPr>
            <a:xfrm>
              <a:off x="7143330" y="2013740"/>
              <a:ext cx="55436" cy="100156"/>
            </a:xfrm>
            <a:custGeom>
              <a:rect b="b" l="l" r="r" t="t"/>
              <a:pathLst>
                <a:path extrusionOk="0" h="1572" w="870">
                  <a:moveTo>
                    <a:pt x="479" y="0"/>
                  </a:moveTo>
                  <a:cubicBezTo>
                    <a:pt x="319" y="0"/>
                    <a:pt x="170" y="105"/>
                    <a:pt x="133" y="274"/>
                  </a:cubicBezTo>
                  <a:cubicBezTo>
                    <a:pt x="122" y="285"/>
                    <a:pt x="1" y="769"/>
                    <a:pt x="34" y="1241"/>
                  </a:cubicBezTo>
                  <a:cubicBezTo>
                    <a:pt x="56" y="1428"/>
                    <a:pt x="210" y="1571"/>
                    <a:pt x="397" y="1571"/>
                  </a:cubicBezTo>
                  <a:lnTo>
                    <a:pt x="419" y="1571"/>
                  </a:lnTo>
                  <a:cubicBezTo>
                    <a:pt x="616" y="1549"/>
                    <a:pt x="759" y="1384"/>
                    <a:pt x="748" y="1186"/>
                  </a:cubicBezTo>
                  <a:cubicBezTo>
                    <a:pt x="726" y="834"/>
                    <a:pt x="814" y="450"/>
                    <a:pt x="814" y="450"/>
                  </a:cubicBezTo>
                  <a:cubicBezTo>
                    <a:pt x="869" y="252"/>
                    <a:pt x="759" y="65"/>
                    <a:pt x="561" y="10"/>
                  </a:cubicBezTo>
                  <a:cubicBezTo>
                    <a:pt x="534" y="3"/>
                    <a:pt x="506" y="0"/>
                    <a:pt x="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8"/>
            <p:cNvSpPr/>
            <p:nvPr/>
          </p:nvSpPr>
          <p:spPr>
            <a:xfrm>
              <a:off x="7188189" y="2019092"/>
              <a:ext cx="54735" cy="99710"/>
            </a:xfrm>
            <a:custGeom>
              <a:rect b="b" l="l" r="r" t="t"/>
              <a:pathLst>
                <a:path extrusionOk="0" h="1565" w="859">
                  <a:moveTo>
                    <a:pt x="465" y="0"/>
                  </a:moveTo>
                  <a:cubicBezTo>
                    <a:pt x="305" y="0"/>
                    <a:pt x="167" y="110"/>
                    <a:pt x="121" y="267"/>
                  </a:cubicBezTo>
                  <a:cubicBezTo>
                    <a:pt x="121" y="289"/>
                    <a:pt x="0" y="761"/>
                    <a:pt x="33" y="1234"/>
                  </a:cubicBezTo>
                  <a:cubicBezTo>
                    <a:pt x="44" y="1421"/>
                    <a:pt x="198" y="1564"/>
                    <a:pt x="385" y="1564"/>
                  </a:cubicBezTo>
                  <a:lnTo>
                    <a:pt x="407" y="1564"/>
                  </a:lnTo>
                  <a:cubicBezTo>
                    <a:pt x="605" y="1553"/>
                    <a:pt x="748" y="1377"/>
                    <a:pt x="737" y="1179"/>
                  </a:cubicBezTo>
                  <a:cubicBezTo>
                    <a:pt x="715" y="827"/>
                    <a:pt x="803" y="454"/>
                    <a:pt x="814" y="443"/>
                  </a:cubicBezTo>
                  <a:cubicBezTo>
                    <a:pt x="858" y="256"/>
                    <a:pt x="748" y="58"/>
                    <a:pt x="561" y="14"/>
                  </a:cubicBezTo>
                  <a:cubicBezTo>
                    <a:pt x="529" y="5"/>
                    <a:pt x="496" y="0"/>
                    <a:pt x="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8"/>
            <p:cNvSpPr/>
            <p:nvPr/>
          </p:nvSpPr>
          <p:spPr>
            <a:xfrm>
              <a:off x="7143330" y="2013740"/>
              <a:ext cx="55436" cy="100156"/>
            </a:xfrm>
            <a:custGeom>
              <a:rect b="b" l="l" r="r" t="t"/>
              <a:pathLst>
                <a:path extrusionOk="0" h="1572" w="870">
                  <a:moveTo>
                    <a:pt x="479" y="0"/>
                  </a:moveTo>
                  <a:cubicBezTo>
                    <a:pt x="319" y="0"/>
                    <a:pt x="170" y="105"/>
                    <a:pt x="133" y="274"/>
                  </a:cubicBezTo>
                  <a:cubicBezTo>
                    <a:pt x="122" y="285"/>
                    <a:pt x="1" y="769"/>
                    <a:pt x="34" y="1241"/>
                  </a:cubicBezTo>
                  <a:cubicBezTo>
                    <a:pt x="56" y="1428"/>
                    <a:pt x="210" y="1571"/>
                    <a:pt x="397" y="1571"/>
                  </a:cubicBezTo>
                  <a:lnTo>
                    <a:pt x="419" y="1571"/>
                  </a:lnTo>
                  <a:cubicBezTo>
                    <a:pt x="616" y="1549"/>
                    <a:pt x="759" y="1384"/>
                    <a:pt x="748" y="1186"/>
                  </a:cubicBezTo>
                  <a:cubicBezTo>
                    <a:pt x="726" y="834"/>
                    <a:pt x="814" y="450"/>
                    <a:pt x="814" y="450"/>
                  </a:cubicBezTo>
                  <a:cubicBezTo>
                    <a:pt x="869" y="252"/>
                    <a:pt x="759" y="65"/>
                    <a:pt x="561" y="10"/>
                  </a:cubicBezTo>
                  <a:cubicBezTo>
                    <a:pt x="534" y="3"/>
                    <a:pt x="506" y="0"/>
                    <a:pt x="479"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8"/>
            <p:cNvSpPr/>
            <p:nvPr/>
          </p:nvSpPr>
          <p:spPr>
            <a:xfrm>
              <a:off x="7188189" y="2019092"/>
              <a:ext cx="54735" cy="99710"/>
            </a:xfrm>
            <a:custGeom>
              <a:rect b="b" l="l" r="r" t="t"/>
              <a:pathLst>
                <a:path extrusionOk="0" h="1565" w="859">
                  <a:moveTo>
                    <a:pt x="465" y="0"/>
                  </a:moveTo>
                  <a:cubicBezTo>
                    <a:pt x="305" y="0"/>
                    <a:pt x="167" y="110"/>
                    <a:pt x="121" y="267"/>
                  </a:cubicBezTo>
                  <a:cubicBezTo>
                    <a:pt x="121" y="289"/>
                    <a:pt x="0" y="761"/>
                    <a:pt x="33" y="1234"/>
                  </a:cubicBezTo>
                  <a:cubicBezTo>
                    <a:pt x="44" y="1421"/>
                    <a:pt x="198" y="1564"/>
                    <a:pt x="385" y="1564"/>
                  </a:cubicBezTo>
                  <a:lnTo>
                    <a:pt x="407" y="1564"/>
                  </a:lnTo>
                  <a:cubicBezTo>
                    <a:pt x="605" y="1553"/>
                    <a:pt x="748" y="1377"/>
                    <a:pt x="737" y="1179"/>
                  </a:cubicBezTo>
                  <a:cubicBezTo>
                    <a:pt x="715" y="827"/>
                    <a:pt x="803" y="454"/>
                    <a:pt x="814" y="443"/>
                  </a:cubicBezTo>
                  <a:cubicBezTo>
                    <a:pt x="858" y="256"/>
                    <a:pt x="748" y="58"/>
                    <a:pt x="561" y="14"/>
                  </a:cubicBezTo>
                  <a:cubicBezTo>
                    <a:pt x="529" y="5"/>
                    <a:pt x="496" y="0"/>
                    <a:pt x="465"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2" name="Shape 2022"/>
        <p:cNvGrpSpPr/>
        <p:nvPr/>
      </p:nvGrpSpPr>
      <p:grpSpPr>
        <a:xfrm>
          <a:off x="0" y="0"/>
          <a:ext cx="0" cy="0"/>
          <a:chOff x="0" y="0"/>
          <a:chExt cx="0" cy="0"/>
        </a:xfrm>
      </p:grpSpPr>
      <p:sp>
        <p:nvSpPr>
          <p:cNvPr id="2023" name="Google Shape;2023;p47"/>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THREE COLUMNS</a:t>
            </a:r>
            <a:endParaRPr/>
          </a:p>
        </p:txBody>
      </p:sp>
      <p:sp>
        <p:nvSpPr>
          <p:cNvPr id="2024" name="Google Shape;2024;p47"/>
          <p:cNvSpPr txBox="1"/>
          <p:nvPr>
            <p:ph idx="1" type="subTitle"/>
          </p:nvPr>
        </p:nvSpPr>
        <p:spPr>
          <a:xfrm>
            <a:off x="827175" y="3244750"/>
            <a:ext cx="2172600" cy="92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 It’s full of iron oxide dust, which gives the planet its reddish cast</a:t>
            </a:r>
            <a:endParaRPr/>
          </a:p>
        </p:txBody>
      </p:sp>
      <p:sp>
        <p:nvSpPr>
          <p:cNvPr id="2025" name="Google Shape;2025;p47"/>
          <p:cNvSpPr txBox="1"/>
          <p:nvPr>
            <p:ph idx="2" type="subTitle"/>
          </p:nvPr>
        </p:nvSpPr>
        <p:spPr>
          <a:xfrm>
            <a:off x="827175" y="2775700"/>
            <a:ext cx="21726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026" name="Google Shape;2026;p47"/>
          <p:cNvSpPr txBox="1"/>
          <p:nvPr>
            <p:ph idx="3" type="subTitle"/>
          </p:nvPr>
        </p:nvSpPr>
        <p:spPr>
          <a:xfrm>
            <a:off x="6144375" y="3244756"/>
            <a:ext cx="2172300" cy="92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that harbors life in the Solar System</a:t>
            </a:r>
            <a:endParaRPr/>
          </a:p>
        </p:txBody>
      </p:sp>
      <p:sp>
        <p:nvSpPr>
          <p:cNvPr id="2027" name="Google Shape;2027;p47"/>
          <p:cNvSpPr txBox="1"/>
          <p:nvPr>
            <p:ph idx="4" type="subTitle"/>
          </p:nvPr>
        </p:nvSpPr>
        <p:spPr>
          <a:xfrm>
            <a:off x="6144375" y="2775700"/>
            <a:ext cx="21723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028" name="Google Shape;2028;p47"/>
          <p:cNvSpPr txBox="1"/>
          <p:nvPr>
            <p:ph idx="5" type="subTitle"/>
          </p:nvPr>
        </p:nvSpPr>
        <p:spPr>
          <a:xfrm>
            <a:off x="3485850" y="3244754"/>
            <a:ext cx="2172300" cy="92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was named after the Roman god of the skies and lightning</a:t>
            </a:r>
            <a:endParaRPr/>
          </a:p>
        </p:txBody>
      </p:sp>
      <p:sp>
        <p:nvSpPr>
          <p:cNvPr id="2029" name="Google Shape;2029;p47"/>
          <p:cNvSpPr txBox="1"/>
          <p:nvPr>
            <p:ph idx="6" type="subTitle"/>
          </p:nvPr>
        </p:nvSpPr>
        <p:spPr>
          <a:xfrm>
            <a:off x="3485850" y="2775700"/>
            <a:ext cx="21723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cxnSp>
        <p:nvCxnSpPr>
          <p:cNvPr id="2030" name="Google Shape;2030;p47"/>
          <p:cNvCxnSpPr/>
          <p:nvPr/>
        </p:nvCxnSpPr>
        <p:spPr>
          <a:xfrm>
            <a:off x="1312175" y="2701275"/>
            <a:ext cx="1202400" cy="0"/>
          </a:xfrm>
          <a:prstGeom prst="straightConnector1">
            <a:avLst/>
          </a:prstGeom>
          <a:noFill/>
          <a:ln cap="flat" cmpd="sng" w="28575">
            <a:solidFill>
              <a:schemeClr val="dk1"/>
            </a:solidFill>
            <a:prstDash val="solid"/>
            <a:round/>
            <a:headEnd len="med" w="med" type="none"/>
            <a:tailEnd len="med" w="med" type="none"/>
          </a:ln>
        </p:spPr>
      </p:cxnSp>
      <p:cxnSp>
        <p:nvCxnSpPr>
          <p:cNvPr id="2031" name="Google Shape;2031;p47"/>
          <p:cNvCxnSpPr/>
          <p:nvPr/>
        </p:nvCxnSpPr>
        <p:spPr>
          <a:xfrm>
            <a:off x="6629350" y="2701275"/>
            <a:ext cx="1202400" cy="0"/>
          </a:xfrm>
          <a:prstGeom prst="straightConnector1">
            <a:avLst/>
          </a:prstGeom>
          <a:noFill/>
          <a:ln cap="flat" cmpd="sng" w="28575">
            <a:solidFill>
              <a:schemeClr val="dk1"/>
            </a:solidFill>
            <a:prstDash val="solid"/>
            <a:round/>
            <a:headEnd len="med" w="med" type="none"/>
            <a:tailEnd len="med" w="med" type="none"/>
          </a:ln>
        </p:spPr>
      </p:cxnSp>
      <p:cxnSp>
        <p:nvCxnSpPr>
          <p:cNvPr id="2032" name="Google Shape;2032;p47"/>
          <p:cNvCxnSpPr/>
          <p:nvPr/>
        </p:nvCxnSpPr>
        <p:spPr>
          <a:xfrm>
            <a:off x="3970800" y="2701275"/>
            <a:ext cx="1202400" cy="0"/>
          </a:xfrm>
          <a:prstGeom prst="straightConnector1">
            <a:avLst/>
          </a:prstGeom>
          <a:noFill/>
          <a:ln cap="flat" cmpd="sng" w="28575">
            <a:solidFill>
              <a:schemeClr val="dk1"/>
            </a:solidFill>
            <a:prstDash val="solid"/>
            <a:round/>
            <a:headEnd len="med" w="med" type="none"/>
            <a:tailEnd len="med" w="med" type="none"/>
          </a:ln>
        </p:spPr>
      </p:cxnSp>
      <p:grpSp>
        <p:nvGrpSpPr>
          <p:cNvPr id="2033" name="Google Shape;2033;p47"/>
          <p:cNvGrpSpPr/>
          <p:nvPr/>
        </p:nvGrpSpPr>
        <p:grpSpPr>
          <a:xfrm>
            <a:off x="1549765" y="1741845"/>
            <a:ext cx="727220" cy="722333"/>
            <a:chOff x="-1467695" y="1926796"/>
            <a:chExt cx="414205" cy="414205"/>
          </a:xfrm>
        </p:grpSpPr>
        <p:sp>
          <p:nvSpPr>
            <p:cNvPr id="2034" name="Google Shape;2034;p47"/>
            <p:cNvSpPr/>
            <p:nvPr/>
          </p:nvSpPr>
          <p:spPr>
            <a:xfrm>
              <a:off x="-1467695" y="1926796"/>
              <a:ext cx="343870" cy="414205"/>
            </a:xfrm>
            <a:custGeom>
              <a:rect b="b" l="l" r="r" t="t"/>
              <a:pathLst>
                <a:path extrusionOk="0" h="13262" w="11010">
                  <a:moveTo>
                    <a:pt x="3923" y="3897"/>
                  </a:moveTo>
                  <a:lnTo>
                    <a:pt x="3923" y="4682"/>
                  </a:lnTo>
                  <a:lnTo>
                    <a:pt x="4682" y="4682"/>
                  </a:lnTo>
                  <a:lnTo>
                    <a:pt x="4682" y="5466"/>
                  </a:lnTo>
                  <a:lnTo>
                    <a:pt x="3518" y="5466"/>
                  </a:lnTo>
                  <a:cubicBezTo>
                    <a:pt x="3316" y="5466"/>
                    <a:pt x="3138" y="5618"/>
                    <a:pt x="3138" y="5846"/>
                  </a:cubicBezTo>
                  <a:lnTo>
                    <a:pt x="3138" y="6226"/>
                  </a:lnTo>
                  <a:lnTo>
                    <a:pt x="4682" y="6226"/>
                  </a:lnTo>
                  <a:lnTo>
                    <a:pt x="4682" y="7390"/>
                  </a:lnTo>
                  <a:cubicBezTo>
                    <a:pt x="4682" y="7896"/>
                    <a:pt x="4353" y="8326"/>
                    <a:pt x="3923" y="8503"/>
                  </a:cubicBezTo>
                  <a:lnTo>
                    <a:pt x="3923" y="9339"/>
                  </a:lnTo>
                  <a:lnTo>
                    <a:pt x="3138" y="9339"/>
                  </a:lnTo>
                  <a:lnTo>
                    <a:pt x="3138" y="8554"/>
                  </a:lnTo>
                  <a:lnTo>
                    <a:pt x="2354" y="8554"/>
                  </a:lnTo>
                  <a:lnTo>
                    <a:pt x="2354" y="7795"/>
                  </a:lnTo>
                  <a:lnTo>
                    <a:pt x="3518" y="7795"/>
                  </a:lnTo>
                  <a:cubicBezTo>
                    <a:pt x="3746" y="7795"/>
                    <a:pt x="3923" y="7618"/>
                    <a:pt x="3923" y="7415"/>
                  </a:cubicBezTo>
                  <a:lnTo>
                    <a:pt x="3923" y="7010"/>
                  </a:lnTo>
                  <a:lnTo>
                    <a:pt x="2354" y="7010"/>
                  </a:lnTo>
                  <a:lnTo>
                    <a:pt x="2354" y="5846"/>
                  </a:lnTo>
                  <a:cubicBezTo>
                    <a:pt x="2354" y="5340"/>
                    <a:pt x="2683" y="4910"/>
                    <a:pt x="3138" y="4758"/>
                  </a:cubicBezTo>
                  <a:lnTo>
                    <a:pt x="3138" y="3897"/>
                  </a:lnTo>
                  <a:close/>
                  <a:moveTo>
                    <a:pt x="6251" y="0"/>
                  </a:moveTo>
                  <a:cubicBezTo>
                    <a:pt x="2835" y="202"/>
                    <a:pt x="0" y="3062"/>
                    <a:pt x="0" y="6631"/>
                  </a:cubicBezTo>
                  <a:cubicBezTo>
                    <a:pt x="0" y="10199"/>
                    <a:pt x="2987" y="13261"/>
                    <a:pt x="6631" y="13261"/>
                  </a:cubicBezTo>
                  <a:cubicBezTo>
                    <a:pt x="8276" y="13261"/>
                    <a:pt x="9820" y="12629"/>
                    <a:pt x="11009" y="11566"/>
                  </a:cubicBezTo>
                  <a:lnTo>
                    <a:pt x="6251" y="6782"/>
                  </a:lnTo>
                  <a:lnTo>
                    <a:pt x="62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7"/>
            <p:cNvSpPr/>
            <p:nvPr/>
          </p:nvSpPr>
          <p:spPr>
            <a:xfrm>
              <a:off x="-1247974" y="1926796"/>
              <a:ext cx="194485" cy="343839"/>
            </a:xfrm>
            <a:custGeom>
              <a:rect b="b" l="l" r="r" t="t"/>
              <a:pathLst>
                <a:path extrusionOk="0" h="11009" w="6227">
                  <a:moveTo>
                    <a:pt x="1" y="0"/>
                  </a:moveTo>
                  <a:lnTo>
                    <a:pt x="1" y="6453"/>
                  </a:lnTo>
                  <a:lnTo>
                    <a:pt x="4531" y="11009"/>
                  </a:lnTo>
                  <a:cubicBezTo>
                    <a:pt x="5594" y="9819"/>
                    <a:pt x="6226" y="8276"/>
                    <a:pt x="6226" y="6631"/>
                  </a:cubicBezTo>
                  <a:cubicBezTo>
                    <a:pt x="6226" y="3062"/>
                    <a:pt x="3392" y="202"/>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 name="Google Shape;2036;p47"/>
          <p:cNvGrpSpPr/>
          <p:nvPr/>
        </p:nvGrpSpPr>
        <p:grpSpPr>
          <a:xfrm>
            <a:off x="4208370" y="1875560"/>
            <a:ext cx="727220" cy="588618"/>
            <a:chOff x="-891486" y="1927577"/>
            <a:chExt cx="414205" cy="337530"/>
          </a:xfrm>
        </p:grpSpPr>
        <p:sp>
          <p:nvSpPr>
            <p:cNvPr id="2037" name="Google Shape;2037;p47"/>
            <p:cNvSpPr/>
            <p:nvPr/>
          </p:nvSpPr>
          <p:spPr>
            <a:xfrm>
              <a:off x="-550021" y="1997912"/>
              <a:ext cx="72740" cy="169967"/>
            </a:xfrm>
            <a:custGeom>
              <a:rect b="b" l="l" r="r" t="t"/>
              <a:pathLst>
                <a:path extrusionOk="0" h="5442" w="2329">
                  <a:moveTo>
                    <a:pt x="785" y="1"/>
                  </a:moveTo>
                  <a:lnTo>
                    <a:pt x="785" y="861"/>
                  </a:lnTo>
                  <a:cubicBezTo>
                    <a:pt x="330" y="1013"/>
                    <a:pt x="1" y="1443"/>
                    <a:pt x="1" y="1949"/>
                  </a:cubicBezTo>
                  <a:lnTo>
                    <a:pt x="1" y="3114"/>
                  </a:lnTo>
                  <a:lnTo>
                    <a:pt x="1570" y="3114"/>
                  </a:lnTo>
                  <a:lnTo>
                    <a:pt x="1570" y="3493"/>
                  </a:lnTo>
                  <a:cubicBezTo>
                    <a:pt x="1570" y="3721"/>
                    <a:pt x="1392" y="3898"/>
                    <a:pt x="1165" y="3898"/>
                  </a:cubicBezTo>
                  <a:lnTo>
                    <a:pt x="1" y="3898"/>
                  </a:lnTo>
                  <a:lnTo>
                    <a:pt x="1" y="4657"/>
                  </a:lnTo>
                  <a:lnTo>
                    <a:pt x="785" y="4657"/>
                  </a:lnTo>
                  <a:lnTo>
                    <a:pt x="785" y="5442"/>
                  </a:lnTo>
                  <a:lnTo>
                    <a:pt x="1570" y="5442"/>
                  </a:lnTo>
                  <a:lnTo>
                    <a:pt x="1570" y="4581"/>
                  </a:lnTo>
                  <a:cubicBezTo>
                    <a:pt x="2000" y="4430"/>
                    <a:pt x="2329" y="3999"/>
                    <a:pt x="2329" y="3493"/>
                  </a:cubicBezTo>
                  <a:lnTo>
                    <a:pt x="2329" y="2329"/>
                  </a:lnTo>
                  <a:lnTo>
                    <a:pt x="785" y="2329"/>
                  </a:lnTo>
                  <a:lnTo>
                    <a:pt x="785" y="1949"/>
                  </a:lnTo>
                  <a:cubicBezTo>
                    <a:pt x="785" y="1722"/>
                    <a:pt x="962" y="1544"/>
                    <a:pt x="1165" y="1544"/>
                  </a:cubicBezTo>
                  <a:lnTo>
                    <a:pt x="2329" y="1544"/>
                  </a:lnTo>
                  <a:lnTo>
                    <a:pt x="2329" y="785"/>
                  </a:lnTo>
                  <a:lnTo>
                    <a:pt x="1570" y="785"/>
                  </a:lnTo>
                  <a:lnTo>
                    <a:pt x="15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7"/>
            <p:cNvSpPr/>
            <p:nvPr/>
          </p:nvSpPr>
          <p:spPr>
            <a:xfrm>
              <a:off x="-544493" y="1927577"/>
              <a:ext cx="49847" cy="44288"/>
            </a:xfrm>
            <a:custGeom>
              <a:rect b="b" l="l" r="r" t="t"/>
              <a:pathLst>
                <a:path extrusionOk="0" h="1418" w="1596">
                  <a:moveTo>
                    <a:pt x="1165" y="0"/>
                  </a:moveTo>
                  <a:lnTo>
                    <a:pt x="1" y="760"/>
                  </a:lnTo>
                  <a:lnTo>
                    <a:pt x="431" y="1418"/>
                  </a:lnTo>
                  <a:lnTo>
                    <a:pt x="1595" y="633"/>
                  </a:lnTo>
                  <a:lnTo>
                    <a:pt x="11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7"/>
            <p:cNvSpPr/>
            <p:nvPr/>
          </p:nvSpPr>
          <p:spPr>
            <a:xfrm>
              <a:off x="-544493" y="2193959"/>
              <a:ext cx="49847" cy="45068"/>
            </a:xfrm>
            <a:custGeom>
              <a:rect b="b" l="l" r="r" t="t"/>
              <a:pathLst>
                <a:path extrusionOk="0" h="1443" w="1596">
                  <a:moveTo>
                    <a:pt x="431" y="0"/>
                  </a:moveTo>
                  <a:lnTo>
                    <a:pt x="1" y="658"/>
                  </a:lnTo>
                  <a:lnTo>
                    <a:pt x="1165" y="1443"/>
                  </a:lnTo>
                  <a:lnTo>
                    <a:pt x="1595" y="785"/>
                  </a:lnTo>
                  <a:lnTo>
                    <a:pt x="4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7"/>
            <p:cNvSpPr/>
            <p:nvPr/>
          </p:nvSpPr>
          <p:spPr>
            <a:xfrm>
              <a:off x="-622731" y="1949689"/>
              <a:ext cx="48223" cy="266413"/>
            </a:xfrm>
            <a:custGeom>
              <a:rect b="b" l="l" r="r" t="t"/>
              <a:pathLst>
                <a:path extrusionOk="0" h="8530" w="1544">
                  <a:moveTo>
                    <a:pt x="0" y="1"/>
                  </a:moveTo>
                  <a:lnTo>
                    <a:pt x="0" y="8530"/>
                  </a:lnTo>
                  <a:lnTo>
                    <a:pt x="1544" y="8530"/>
                  </a:lnTo>
                  <a:lnTo>
                    <a:pt x="15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7"/>
            <p:cNvSpPr/>
            <p:nvPr/>
          </p:nvSpPr>
          <p:spPr>
            <a:xfrm>
              <a:off x="-842482" y="2192366"/>
              <a:ext cx="72740" cy="72740"/>
            </a:xfrm>
            <a:custGeom>
              <a:rect b="b" l="l" r="r" t="t"/>
              <a:pathLst>
                <a:path extrusionOk="0" h="2329" w="2329">
                  <a:moveTo>
                    <a:pt x="1" y="0"/>
                  </a:moveTo>
                  <a:lnTo>
                    <a:pt x="1" y="2329"/>
                  </a:lnTo>
                  <a:lnTo>
                    <a:pt x="2329" y="2329"/>
                  </a:lnTo>
                  <a:lnTo>
                    <a:pt x="2329" y="1544"/>
                  </a:lnTo>
                  <a:lnTo>
                    <a:pt x="1544" y="1544"/>
                  </a:lnTo>
                  <a:lnTo>
                    <a:pt x="15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7"/>
            <p:cNvSpPr/>
            <p:nvPr/>
          </p:nvSpPr>
          <p:spPr>
            <a:xfrm>
              <a:off x="-891486" y="1997912"/>
              <a:ext cx="97258" cy="169967"/>
            </a:xfrm>
            <a:custGeom>
              <a:rect b="b" l="l" r="r" t="t"/>
              <a:pathLst>
                <a:path extrusionOk="0" h="5442" w="3114">
                  <a:moveTo>
                    <a:pt x="1949" y="1"/>
                  </a:moveTo>
                  <a:cubicBezTo>
                    <a:pt x="886" y="1"/>
                    <a:pt x="1" y="886"/>
                    <a:pt x="1" y="1949"/>
                  </a:cubicBezTo>
                  <a:lnTo>
                    <a:pt x="1" y="3493"/>
                  </a:lnTo>
                  <a:cubicBezTo>
                    <a:pt x="1" y="4581"/>
                    <a:pt x="886" y="5442"/>
                    <a:pt x="1949" y="5442"/>
                  </a:cubicBezTo>
                  <a:lnTo>
                    <a:pt x="3113" y="5442"/>
                  </a:lnTo>
                  <a:lnTo>
                    <a:pt x="31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7"/>
            <p:cNvSpPr/>
            <p:nvPr/>
          </p:nvSpPr>
          <p:spPr>
            <a:xfrm>
              <a:off x="-769773" y="1961558"/>
              <a:ext cx="122556" cy="242708"/>
            </a:xfrm>
            <a:custGeom>
              <a:rect b="b" l="l" r="r" t="t"/>
              <a:pathLst>
                <a:path extrusionOk="0" h="7771" w="3924">
                  <a:moveTo>
                    <a:pt x="3924" y="1"/>
                  </a:moveTo>
                  <a:cubicBezTo>
                    <a:pt x="3924" y="659"/>
                    <a:pt x="3418" y="1165"/>
                    <a:pt x="2760" y="1165"/>
                  </a:cubicBezTo>
                  <a:lnTo>
                    <a:pt x="1" y="1165"/>
                  </a:lnTo>
                  <a:lnTo>
                    <a:pt x="1" y="6606"/>
                  </a:lnTo>
                  <a:lnTo>
                    <a:pt x="2760" y="6606"/>
                  </a:lnTo>
                  <a:cubicBezTo>
                    <a:pt x="3418" y="6606"/>
                    <a:pt x="3924" y="7137"/>
                    <a:pt x="3924" y="7770"/>
                  </a:cubicBezTo>
                  <a:lnTo>
                    <a:pt x="39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 name="Google Shape;2044;p47"/>
          <p:cNvGrpSpPr/>
          <p:nvPr/>
        </p:nvGrpSpPr>
        <p:grpSpPr>
          <a:xfrm>
            <a:off x="6866914" y="1741791"/>
            <a:ext cx="727275" cy="722387"/>
            <a:chOff x="-1571262" y="3231752"/>
            <a:chExt cx="414237" cy="414237"/>
          </a:xfrm>
        </p:grpSpPr>
        <p:sp>
          <p:nvSpPr>
            <p:cNvPr id="2045" name="Google Shape;2045;p47"/>
            <p:cNvSpPr/>
            <p:nvPr/>
          </p:nvSpPr>
          <p:spPr>
            <a:xfrm>
              <a:off x="-1571262" y="3231752"/>
              <a:ext cx="414237" cy="414237"/>
            </a:xfrm>
            <a:custGeom>
              <a:rect b="b" l="l" r="r" t="t"/>
              <a:pathLst>
                <a:path extrusionOk="0" h="13263" w="13263">
                  <a:moveTo>
                    <a:pt x="6632" y="1"/>
                  </a:moveTo>
                  <a:cubicBezTo>
                    <a:pt x="3898" y="1"/>
                    <a:pt x="1646" y="2203"/>
                    <a:pt x="1595" y="4936"/>
                  </a:cubicBezTo>
                  <a:cubicBezTo>
                    <a:pt x="659" y="5366"/>
                    <a:pt x="1" y="6328"/>
                    <a:pt x="1" y="7391"/>
                  </a:cubicBezTo>
                  <a:cubicBezTo>
                    <a:pt x="1" y="8909"/>
                    <a:pt x="1241" y="10149"/>
                    <a:pt x="2734" y="10149"/>
                  </a:cubicBezTo>
                  <a:lnTo>
                    <a:pt x="3139" y="10149"/>
                  </a:lnTo>
                  <a:lnTo>
                    <a:pt x="3139" y="4658"/>
                  </a:lnTo>
                  <a:lnTo>
                    <a:pt x="2734" y="4658"/>
                  </a:lnTo>
                  <a:cubicBezTo>
                    <a:pt x="2608" y="4658"/>
                    <a:pt x="2506" y="4683"/>
                    <a:pt x="2380" y="4683"/>
                  </a:cubicBezTo>
                  <a:cubicBezTo>
                    <a:pt x="2557" y="2506"/>
                    <a:pt x="4379" y="786"/>
                    <a:pt x="6632" y="786"/>
                  </a:cubicBezTo>
                  <a:cubicBezTo>
                    <a:pt x="8859" y="786"/>
                    <a:pt x="10706" y="2506"/>
                    <a:pt x="10883" y="4683"/>
                  </a:cubicBezTo>
                  <a:cubicBezTo>
                    <a:pt x="10757" y="4683"/>
                    <a:pt x="10630" y="4658"/>
                    <a:pt x="10504" y="4658"/>
                  </a:cubicBezTo>
                  <a:lnTo>
                    <a:pt x="10124" y="4658"/>
                  </a:lnTo>
                  <a:lnTo>
                    <a:pt x="10124" y="10149"/>
                  </a:lnTo>
                  <a:lnTo>
                    <a:pt x="10504" y="10149"/>
                  </a:lnTo>
                  <a:cubicBezTo>
                    <a:pt x="10630" y="10149"/>
                    <a:pt x="10757" y="10124"/>
                    <a:pt x="10909" y="10099"/>
                  </a:cubicBezTo>
                  <a:lnTo>
                    <a:pt x="10909" y="11693"/>
                  </a:lnTo>
                  <a:lnTo>
                    <a:pt x="7796" y="11693"/>
                  </a:lnTo>
                  <a:lnTo>
                    <a:pt x="7796" y="10934"/>
                  </a:lnTo>
                  <a:lnTo>
                    <a:pt x="6632" y="10934"/>
                  </a:lnTo>
                  <a:cubicBezTo>
                    <a:pt x="5974" y="10934"/>
                    <a:pt x="5467" y="11440"/>
                    <a:pt x="5467" y="12098"/>
                  </a:cubicBezTo>
                  <a:cubicBezTo>
                    <a:pt x="5467" y="12731"/>
                    <a:pt x="5974" y="13262"/>
                    <a:pt x="6632" y="13262"/>
                  </a:cubicBezTo>
                  <a:lnTo>
                    <a:pt x="7796" y="13262"/>
                  </a:lnTo>
                  <a:lnTo>
                    <a:pt x="7796" y="12478"/>
                  </a:lnTo>
                  <a:lnTo>
                    <a:pt x="11668" y="12478"/>
                  </a:lnTo>
                  <a:lnTo>
                    <a:pt x="11668" y="9871"/>
                  </a:lnTo>
                  <a:cubicBezTo>
                    <a:pt x="12579" y="9441"/>
                    <a:pt x="13262" y="8479"/>
                    <a:pt x="13262" y="7391"/>
                  </a:cubicBezTo>
                  <a:cubicBezTo>
                    <a:pt x="13262" y="6328"/>
                    <a:pt x="12579" y="5366"/>
                    <a:pt x="11668" y="4936"/>
                  </a:cubicBezTo>
                  <a:cubicBezTo>
                    <a:pt x="11617" y="2203"/>
                    <a:pt x="9365" y="1"/>
                    <a:pt x="6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7"/>
            <p:cNvSpPr/>
            <p:nvPr/>
          </p:nvSpPr>
          <p:spPr>
            <a:xfrm>
              <a:off x="-1448737" y="3377202"/>
              <a:ext cx="169186" cy="171560"/>
            </a:xfrm>
            <a:custGeom>
              <a:rect b="b" l="l" r="r" t="t"/>
              <a:pathLst>
                <a:path extrusionOk="0" h="5493" w="5417">
                  <a:moveTo>
                    <a:pt x="3088" y="1570"/>
                  </a:moveTo>
                  <a:lnTo>
                    <a:pt x="3088" y="2354"/>
                  </a:lnTo>
                  <a:lnTo>
                    <a:pt x="3873" y="2354"/>
                  </a:lnTo>
                  <a:lnTo>
                    <a:pt x="3873" y="3139"/>
                  </a:lnTo>
                  <a:lnTo>
                    <a:pt x="2304" y="3139"/>
                  </a:lnTo>
                  <a:lnTo>
                    <a:pt x="2304" y="1570"/>
                  </a:lnTo>
                  <a:close/>
                  <a:moveTo>
                    <a:pt x="2709" y="1"/>
                  </a:moveTo>
                  <a:cubicBezTo>
                    <a:pt x="1215" y="1"/>
                    <a:pt x="1" y="1241"/>
                    <a:pt x="1" y="2734"/>
                  </a:cubicBezTo>
                  <a:cubicBezTo>
                    <a:pt x="1" y="4252"/>
                    <a:pt x="1215" y="5492"/>
                    <a:pt x="2709" y="5492"/>
                  </a:cubicBezTo>
                  <a:cubicBezTo>
                    <a:pt x="4202" y="5492"/>
                    <a:pt x="5416" y="4252"/>
                    <a:pt x="5416" y="2734"/>
                  </a:cubicBezTo>
                  <a:cubicBezTo>
                    <a:pt x="5416" y="1241"/>
                    <a:pt x="4202" y="1"/>
                    <a:pt x="27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0" name="Shape 2050"/>
        <p:cNvGrpSpPr/>
        <p:nvPr/>
      </p:nvGrpSpPr>
      <p:grpSpPr>
        <a:xfrm>
          <a:off x="0" y="0"/>
          <a:ext cx="0" cy="0"/>
          <a:chOff x="0" y="0"/>
          <a:chExt cx="0" cy="0"/>
        </a:xfrm>
      </p:grpSpPr>
      <p:sp>
        <p:nvSpPr>
          <p:cNvPr id="2051" name="Google Shape;2051;p48"/>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AN INFOGRAPHIC</a:t>
            </a:r>
            <a:endParaRPr/>
          </a:p>
        </p:txBody>
      </p:sp>
      <p:sp>
        <p:nvSpPr>
          <p:cNvPr id="2052" name="Google Shape;2052;p48"/>
          <p:cNvSpPr txBox="1"/>
          <p:nvPr/>
        </p:nvSpPr>
        <p:spPr>
          <a:xfrm>
            <a:off x="1641290" y="2257275"/>
            <a:ext cx="24951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Manrope SemiBold"/>
                <a:ea typeface="Manrope SemiBold"/>
                <a:cs typeface="Manrope SemiBold"/>
                <a:sym typeface="Manrope SemiBold"/>
              </a:rPr>
              <a:t>MARS</a:t>
            </a:r>
            <a:endParaRPr sz="2200">
              <a:solidFill>
                <a:schemeClr val="dk1"/>
              </a:solidFill>
              <a:latin typeface="Manrope SemiBold"/>
              <a:ea typeface="Manrope SemiBold"/>
              <a:cs typeface="Manrope SemiBold"/>
              <a:sym typeface="Manrope SemiBold"/>
            </a:endParaRPr>
          </a:p>
        </p:txBody>
      </p:sp>
      <p:sp>
        <p:nvSpPr>
          <p:cNvPr id="2053" name="Google Shape;2053;p48"/>
          <p:cNvSpPr txBox="1"/>
          <p:nvPr/>
        </p:nvSpPr>
        <p:spPr>
          <a:xfrm>
            <a:off x="1641290" y="2732075"/>
            <a:ext cx="24951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Despite being red, Mars is actually a cold place</a:t>
            </a:r>
            <a:endParaRPr sz="1200">
              <a:solidFill>
                <a:schemeClr val="dk1"/>
              </a:solidFill>
              <a:latin typeface="Inter"/>
              <a:ea typeface="Inter"/>
              <a:cs typeface="Inter"/>
              <a:sym typeface="Inter"/>
            </a:endParaRPr>
          </a:p>
        </p:txBody>
      </p:sp>
      <p:sp>
        <p:nvSpPr>
          <p:cNvPr id="2054" name="Google Shape;2054;p48"/>
          <p:cNvSpPr txBox="1"/>
          <p:nvPr/>
        </p:nvSpPr>
        <p:spPr>
          <a:xfrm>
            <a:off x="1641290" y="3579675"/>
            <a:ext cx="24951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Manrope SemiBold"/>
                <a:ea typeface="Manrope SemiBold"/>
                <a:cs typeface="Manrope SemiBold"/>
                <a:sym typeface="Manrope SemiBold"/>
              </a:rPr>
              <a:t>EARTH</a:t>
            </a:r>
            <a:endParaRPr sz="2200">
              <a:solidFill>
                <a:schemeClr val="dk1"/>
              </a:solidFill>
              <a:latin typeface="Manrope SemiBold"/>
              <a:ea typeface="Manrope SemiBold"/>
              <a:cs typeface="Manrope SemiBold"/>
              <a:sym typeface="Manrope SemiBold"/>
            </a:endParaRPr>
          </a:p>
        </p:txBody>
      </p:sp>
      <p:sp>
        <p:nvSpPr>
          <p:cNvPr id="2055" name="Google Shape;2055;p48"/>
          <p:cNvSpPr txBox="1"/>
          <p:nvPr/>
        </p:nvSpPr>
        <p:spPr>
          <a:xfrm>
            <a:off x="1641290" y="4054475"/>
            <a:ext cx="24951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Earth is the only planet known to harbor life</a:t>
            </a:r>
            <a:endParaRPr sz="1200">
              <a:solidFill>
                <a:schemeClr val="dk1"/>
              </a:solidFill>
              <a:latin typeface="Inter"/>
              <a:ea typeface="Inter"/>
              <a:cs typeface="Inter"/>
              <a:sym typeface="Inter"/>
            </a:endParaRPr>
          </a:p>
        </p:txBody>
      </p:sp>
      <p:sp>
        <p:nvSpPr>
          <p:cNvPr id="2056" name="Google Shape;2056;p48"/>
          <p:cNvSpPr txBox="1"/>
          <p:nvPr/>
        </p:nvSpPr>
        <p:spPr>
          <a:xfrm>
            <a:off x="5885204" y="2257275"/>
            <a:ext cx="24948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Manrope SemiBold"/>
                <a:ea typeface="Manrope SemiBold"/>
                <a:cs typeface="Manrope SemiBold"/>
                <a:sym typeface="Manrope SemiBold"/>
              </a:rPr>
              <a:t>JUPITER</a:t>
            </a:r>
            <a:endParaRPr sz="2200">
              <a:solidFill>
                <a:schemeClr val="dk1"/>
              </a:solidFill>
              <a:latin typeface="Manrope SemiBold"/>
              <a:ea typeface="Manrope SemiBold"/>
              <a:cs typeface="Manrope SemiBold"/>
              <a:sym typeface="Manrope SemiBold"/>
            </a:endParaRPr>
          </a:p>
        </p:txBody>
      </p:sp>
      <p:sp>
        <p:nvSpPr>
          <p:cNvPr id="2057" name="Google Shape;2057;p48"/>
          <p:cNvSpPr txBox="1"/>
          <p:nvPr/>
        </p:nvSpPr>
        <p:spPr>
          <a:xfrm>
            <a:off x="5885204" y="2732075"/>
            <a:ext cx="24948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Jupiter is the biggest planet in the Solar System</a:t>
            </a:r>
            <a:endParaRPr sz="1200">
              <a:solidFill>
                <a:schemeClr val="dk1"/>
              </a:solidFill>
              <a:latin typeface="Inter"/>
              <a:ea typeface="Inter"/>
              <a:cs typeface="Inter"/>
              <a:sym typeface="Inter"/>
            </a:endParaRPr>
          </a:p>
        </p:txBody>
      </p:sp>
      <p:sp>
        <p:nvSpPr>
          <p:cNvPr id="2058" name="Google Shape;2058;p48"/>
          <p:cNvSpPr txBox="1"/>
          <p:nvPr/>
        </p:nvSpPr>
        <p:spPr>
          <a:xfrm>
            <a:off x="5885204" y="3579675"/>
            <a:ext cx="24948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Manrope SemiBold"/>
                <a:ea typeface="Manrope SemiBold"/>
                <a:cs typeface="Manrope SemiBold"/>
                <a:sym typeface="Manrope SemiBold"/>
              </a:rPr>
              <a:t>NEPTUNE</a:t>
            </a:r>
            <a:endParaRPr sz="2200">
              <a:solidFill>
                <a:schemeClr val="dk1"/>
              </a:solidFill>
              <a:latin typeface="Manrope SemiBold"/>
              <a:ea typeface="Manrope SemiBold"/>
              <a:cs typeface="Manrope SemiBold"/>
              <a:sym typeface="Manrope SemiBold"/>
            </a:endParaRPr>
          </a:p>
        </p:txBody>
      </p:sp>
      <p:sp>
        <p:nvSpPr>
          <p:cNvPr id="2059" name="Google Shape;2059;p48"/>
          <p:cNvSpPr txBox="1"/>
          <p:nvPr/>
        </p:nvSpPr>
        <p:spPr>
          <a:xfrm>
            <a:off x="5885204" y="4054475"/>
            <a:ext cx="24948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Neptune is the eighth planet from the Sun</a:t>
            </a:r>
            <a:endParaRPr sz="1200">
              <a:solidFill>
                <a:schemeClr val="dk1"/>
              </a:solidFill>
              <a:latin typeface="Inter"/>
              <a:ea typeface="Inter"/>
              <a:cs typeface="Inter"/>
              <a:sym typeface="Inter"/>
            </a:endParaRPr>
          </a:p>
        </p:txBody>
      </p:sp>
      <p:cxnSp>
        <p:nvCxnSpPr>
          <p:cNvPr id="2060" name="Google Shape;2060;p48"/>
          <p:cNvCxnSpPr/>
          <p:nvPr/>
        </p:nvCxnSpPr>
        <p:spPr>
          <a:xfrm rot="10800000">
            <a:off x="1071533" y="2067375"/>
            <a:ext cx="0" cy="189900"/>
          </a:xfrm>
          <a:prstGeom prst="straightConnector1">
            <a:avLst/>
          </a:prstGeom>
          <a:noFill/>
          <a:ln cap="flat" cmpd="sng" w="28575">
            <a:solidFill>
              <a:schemeClr val="dk1"/>
            </a:solidFill>
            <a:prstDash val="solid"/>
            <a:round/>
            <a:headEnd len="med" w="med" type="none"/>
            <a:tailEnd len="med" w="med" type="none"/>
          </a:ln>
        </p:spPr>
      </p:cxnSp>
      <p:cxnSp>
        <p:nvCxnSpPr>
          <p:cNvPr id="2061" name="Google Shape;2061;p48"/>
          <p:cNvCxnSpPr/>
          <p:nvPr/>
        </p:nvCxnSpPr>
        <p:spPr>
          <a:xfrm rot="10800000">
            <a:off x="1071533" y="3380275"/>
            <a:ext cx="0" cy="189900"/>
          </a:xfrm>
          <a:prstGeom prst="straightConnector1">
            <a:avLst/>
          </a:prstGeom>
          <a:noFill/>
          <a:ln cap="flat" cmpd="sng" w="28575">
            <a:solidFill>
              <a:schemeClr val="dk1"/>
            </a:solidFill>
            <a:prstDash val="solid"/>
            <a:round/>
            <a:headEnd len="med" w="med" type="none"/>
            <a:tailEnd len="med" w="med" type="none"/>
          </a:ln>
        </p:spPr>
      </p:cxnSp>
      <p:cxnSp>
        <p:nvCxnSpPr>
          <p:cNvPr id="2062" name="Google Shape;2062;p48"/>
          <p:cNvCxnSpPr/>
          <p:nvPr/>
        </p:nvCxnSpPr>
        <p:spPr>
          <a:xfrm rot="10800000">
            <a:off x="5315508" y="2067375"/>
            <a:ext cx="0" cy="189900"/>
          </a:xfrm>
          <a:prstGeom prst="straightConnector1">
            <a:avLst/>
          </a:prstGeom>
          <a:noFill/>
          <a:ln cap="flat" cmpd="sng" w="28575">
            <a:solidFill>
              <a:schemeClr val="dk1"/>
            </a:solidFill>
            <a:prstDash val="solid"/>
            <a:round/>
            <a:headEnd len="med" w="med" type="none"/>
            <a:tailEnd len="med" w="med" type="none"/>
          </a:ln>
        </p:spPr>
      </p:cxnSp>
      <p:cxnSp>
        <p:nvCxnSpPr>
          <p:cNvPr id="2063" name="Google Shape;2063;p48"/>
          <p:cNvCxnSpPr/>
          <p:nvPr/>
        </p:nvCxnSpPr>
        <p:spPr>
          <a:xfrm rot="10800000">
            <a:off x="5315508" y="3380275"/>
            <a:ext cx="0" cy="189900"/>
          </a:xfrm>
          <a:prstGeom prst="straightConnector1">
            <a:avLst/>
          </a:prstGeom>
          <a:noFill/>
          <a:ln cap="flat" cmpd="sng" w="28575">
            <a:solidFill>
              <a:schemeClr val="dk1"/>
            </a:solidFill>
            <a:prstDash val="solid"/>
            <a:round/>
            <a:headEnd len="med" w="med" type="none"/>
            <a:tailEnd len="med" w="med" type="none"/>
          </a:ln>
        </p:spPr>
      </p:cxnSp>
      <p:cxnSp>
        <p:nvCxnSpPr>
          <p:cNvPr id="2064" name="Google Shape;2064;p48"/>
          <p:cNvCxnSpPr>
            <a:stCxn id="2065" idx="3"/>
            <a:endCxn id="2066" idx="1"/>
          </p:cNvCxnSpPr>
          <p:nvPr/>
        </p:nvCxnSpPr>
        <p:spPr>
          <a:xfrm>
            <a:off x="4136164" y="1792700"/>
            <a:ext cx="871800" cy="0"/>
          </a:xfrm>
          <a:prstGeom prst="straightConnector1">
            <a:avLst/>
          </a:prstGeom>
          <a:noFill/>
          <a:ln cap="flat" cmpd="sng" w="28575">
            <a:solidFill>
              <a:schemeClr val="dk1"/>
            </a:solidFill>
            <a:prstDash val="solid"/>
            <a:round/>
            <a:headEnd len="med" w="med" type="none"/>
            <a:tailEnd len="med" w="med" type="none"/>
          </a:ln>
        </p:spPr>
      </p:cxnSp>
      <p:grpSp>
        <p:nvGrpSpPr>
          <p:cNvPr id="2067" name="Google Shape;2067;p48"/>
          <p:cNvGrpSpPr/>
          <p:nvPr/>
        </p:nvGrpSpPr>
        <p:grpSpPr>
          <a:xfrm>
            <a:off x="5015992" y="2506362"/>
            <a:ext cx="599025" cy="612638"/>
            <a:chOff x="-4629392" y="1248613"/>
            <a:chExt cx="399963" cy="414393"/>
          </a:xfrm>
        </p:grpSpPr>
        <p:sp>
          <p:nvSpPr>
            <p:cNvPr id="2068" name="Google Shape;2068;p48"/>
            <p:cNvSpPr/>
            <p:nvPr/>
          </p:nvSpPr>
          <p:spPr>
            <a:xfrm>
              <a:off x="-4348018" y="1248613"/>
              <a:ext cx="72772" cy="170748"/>
            </a:xfrm>
            <a:custGeom>
              <a:rect b="b" l="l" r="r" t="t"/>
              <a:pathLst>
                <a:path extrusionOk="0" h="5467" w="2330">
                  <a:moveTo>
                    <a:pt x="785" y="0"/>
                  </a:moveTo>
                  <a:lnTo>
                    <a:pt x="785" y="886"/>
                  </a:lnTo>
                  <a:cubicBezTo>
                    <a:pt x="330" y="1038"/>
                    <a:pt x="1" y="1468"/>
                    <a:pt x="1" y="1974"/>
                  </a:cubicBezTo>
                  <a:lnTo>
                    <a:pt x="1" y="3138"/>
                  </a:lnTo>
                  <a:lnTo>
                    <a:pt x="1544" y="3138"/>
                  </a:lnTo>
                  <a:lnTo>
                    <a:pt x="1544" y="3543"/>
                  </a:lnTo>
                  <a:cubicBezTo>
                    <a:pt x="1544" y="3746"/>
                    <a:pt x="1367" y="3923"/>
                    <a:pt x="1165" y="3923"/>
                  </a:cubicBezTo>
                  <a:lnTo>
                    <a:pt x="1" y="3923"/>
                  </a:lnTo>
                  <a:lnTo>
                    <a:pt x="1" y="4707"/>
                  </a:lnTo>
                  <a:lnTo>
                    <a:pt x="785" y="4707"/>
                  </a:lnTo>
                  <a:lnTo>
                    <a:pt x="785" y="5467"/>
                  </a:lnTo>
                  <a:lnTo>
                    <a:pt x="1544" y="5467"/>
                  </a:lnTo>
                  <a:lnTo>
                    <a:pt x="1544" y="4631"/>
                  </a:lnTo>
                  <a:cubicBezTo>
                    <a:pt x="2000" y="4480"/>
                    <a:pt x="2329" y="4049"/>
                    <a:pt x="2329" y="3543"/>
                  </a:cubicBezTo>
                  <a:lnTo>
                    <a:pt x="2329" y="2379"/>
                  </a:lnTo>
                  <a:lnTo>
                    <a:pt x="785" y="2379"/>
                  </a:lnTo>
                  <a:lnTo>
                    <a:pt x="785" y="1974"/>
                  </a:lnTo>
                  <a:cubicBezTo>
                    <a:pt x="785" y="1772"/>
                    <a:pt x="962" y="1594"/>
                    <a:pt x="1165" y="1594"/>
                  </a:cubicBezTo>
                  <a:lnTo>
                    <a:pt x="2329" y="1594"/>
                  </a:lnTo>
                  <a:lnTo>
                    <a:pt x="2329" y="810"/>
                  </a:lnTo>
                  <a:lnTo>
                    <a:pt x="1544" y="810"/>
                  </a:lnTo>
                  <a:lnTo>
                    <a:pt x="15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8"/>
            <p:cNvSpPr/>
            <p:nvPr/>
          </p:nvSpPr>
          <p:spPr>
            <a:xfrm>
              <a:off x="-4383592" y="1447783"/>
              <a:ext cx="120183" cy="120183"/>
            </a:xfrm>
            <a:custGeom>
              <a:rect b="b" l="l" r="r" t="t"/>
              <a:pathLst>
                <a:path extrusionOk="0" h="3848" w="3848">
                  <a:moveTo>
                    <a:pt x="1646" y="1"/>
                  </a:moveTo>
                  <a:lnTo>
                    <a:pt x="1" y="1671"/>
                  </a:lnTo>
                  <a:lnTo>
                    <a:pt x="2203" y="3847"/>
                  </a:lnTo>
                  <a:lnTo>
                    <a:pt x="3848" y="2202"/>
                  </a:lnTo>
                  <a:lnTo>
                    <a:pt x="16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8"/>
            <p:cNvSpPr/>
            <p:nvPr/>
          </p:nvSpPr>
          <p:spPr>
            <a:xfrm>
              <a:off x="-4521109" y="1311047"/>
              <a:ext cx="120183" cy="120183"/>
            </a:xfrm>
            <a:custGeom>
              <a:rect b="b" l="l" r="r" t="t"/>
              <a:pathLst>
                <a:path extrusionOk="0" h="3848" w="3848">
                  <a:moveTo>
                    <a:pt x="1671" y="0"/>
                  </a:moveTo>
                  <a:lnTo>
                    <a:pt x="0" y="1645"/>
                  </a:lnTo>
                  <a:lnTo>
                    <a:pt x="2202" y="3847"/>
                  </a:lnTo>
                  <a:lnTo>
                    <a:pt x="3847" y="2202"/>
                  </a:lnTo>
                  <a:lnTo>
                    <a:pt x="16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8"/>
            <p:cNvSpPr/>
            <p:nvPr/>
          </p:nvSpPr>
          <p:spPr>
            <a:xfrm>
              <a:off x="-4629392" y="1379821"/>
              <a:ext cx="297208" cy="283185"/>
            </a:xfrm>
            <a:custGeom>
              <a:rect b="b" l="l" r="r" t="t"/>
              <a:pathLst>
                <a:path extrusionOk="0" h="9067" w="9516">
                  <a:moveTo>
                    <a:pt x="2936" y="0"/>
                  </a:moveTo>
                  <a:lnTo>
                    <a:pt x="1797" y="1114"/>
                  </a:lnTo>
                  <a:cubicBezTo>
                    <a:pt x="0" y="2936"/>
                    <a:pt x="0" y="5897"/>
                    <a:pt x="1797" y="7719"/>
                  </a:cubicBezTo>
                  <a:cubicBezTo>
                    <a:pt x="2708" y="8617"/>
                    <a:pt x="3904" y="9067"/>
                    <a:pt x="5100" y="9067"/>
                  </a:cubicBezTo>
                  <a:cubicBezTo>
                    <a:pt x="6295" y="9067"/>
                    <a:pt x="7491" y="8617"/>
                    <a:pt x="8402" y="7719"/>
                  </a:cubicBezTo>
                  <a:lnTo>
                    <a:pt x="8402" y="7694"/>
                  </a:lnTo>
                  <a:lnTo>
                    <a:pt x="9516" y="6580"/>
                  </a:lnTo>
                  <a:lnTo>
                    <a:pt x="7314" y="4378"/>
                  </a:lnTo>
                  <a:lnTo>
                    <a:pt x="6201" y="5517"/>
                  </a:lnTo>
                  <a:cubicBezTo>
                    <a:pt x="5910" y="5808"/>
                    <a:pt x="5505" y="5954"/>
                    <a:pt x="5100" y="5954"/>
                  </a:cubicBezTo>
                  <a:cubicBezTo>
                    <a:pt x="4695" y="5954"/>
                    <a:pt x="4290" y="5808"/>
                    <a:pt x="3999" y="5517"/>
                  </a:cubicBezTo>
                  <a:cubicBezTo>
                    <a:pt x="3391" y="4910"/>
                    <a:pt x="3391" y="3923"/>
                    <a:pt x="3999" y="3315"/>
                  </a:cubicBezTo>
                  <a:lnTo>
                    <a:pt x="5138" y="2202"/>
                  </a:lnTo>
                  <a:lnTo>
                    <a:pt x="29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8"/>
            <p:cNvSpPr/>
            <p:nvPr/>
          </p:nvSpPr>
          <p:spPr>
            <a:xfrm>
              <a:off x="-4434970" y="1276254"/>
              <a:ext cx="51409" cy="52221"/>
            </a:xfrm>
            <a:custGeom>
              <a:rect b="b" l="l" r="r" t="t"/>
              <a:pathLst>
                <a:path extrusionOk="0" h="1672" w="1646">
                  <a:moveTo>
                    <a:pt x="1089" y="1"/>
                  </a:moveTo>
                  <a:lnTo>
                    <a:pt x="1" y="1114"/>
                  </a:lnTo>
                  <a:lnTo>
                    <a:pt x="558" y="1671"/>
                  </a:lnTo>
                  <a:lnTo>
                    <a:pt x="1646" y="558"/>
                  </a:lnTo>
                  <a:lnTo>
                    <a:pt x="10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8"/>
            <p:cNvSpPr/>
            <p:nvPr/>
          </p:nvSpPr>
          <p:spPr>
            <a:xfrm>
              <a:off x="-4280837" y="1431199"/>
              <a:ext cx="51409" cy="51409"/>
            </a:xfrm>
            <a:custGeom>
              <a:rect b="b" l="l" r="r" t="t"/>
              <a:pathLst>
                <a:path extrusionOk="0" h="1646" w="1646">
                  <a:moveTo>
                    <a:pt x="1114" y="0"/>
                  </a:moveTo>
                  <a:lnTo>
                    <a:pt x="1" y="1088"/>
                  </a:lnTo>
                  <a:lnTo>
                    <a:pt x="558" y="1645"/>
                  </a:lnTo>
                  <a:lnTo>
                    <a:pt x="1646" y="557"/>
                  </a:lnTo>
                  <a:lnTo>
                    <a:pt x="11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 name="Google Shape;2074;p48"/>
          <p:cNvGrpSpPr/>
          <p:nvPr/>
        </p:nvGrpSpPr>
        <p:grpSpPr>
          <a:xfrm>
            <a:off x="853707" y="4054489"/>
            <a:ext cx="435654" cy="612656"/>
            <a:chOff x="-5671964" y="3231752"/>
            <a:chExt cx="291680" cy="414237"/>
          </a:xfrm>
        </p:grpSpPr>
        <p:sp>
          <p:nvSpPr>
            <p:cNvPr id="2075" name="Google Shape;2075;p48"/>
            <p:cNvSpPr/>
            <p:nvPr/>
          </p:nvSpPr>
          <p:spPr>
            <a:xfrm>
              <a:off x="-5550251" y="3353496"/>
              <a:ext cx="169967" cy="169967"/>
            </a:xfrm>
            <a:custGeom>
              <a:rect b="b" l="l" r="r" t="t"/>
              <a:pathLst>
                <a:path extrusionOk="0" h="5442" w="5442">
                  <a:moveTo>
                    <a:pt x="1" y="0"/>
                  </a:moveTo>
                  <a:lnTo>
                    <a:pt x="1" y="5442"/>
                  </a:lnTo>
                  <a:lnTo>
                    <a:pt x="5442" y="5442"/>
                  </a:lnTo>
                  <a:lnTo>
                    <a:pt x="5442" y="0"/>
                  </a:lnTo>
                  <a:lnTo>
                    <a:pt x="3873" y="0"/>
                  </a:lnTo>
                  <a:lnTo>
                    <a:pt x="3873" y="1569"/>
                  </a:lnTo>
                  <a:lnTo>
                    <a:pt x="3113" y="1569"/>
                  </a:lnTo>
                  <a:lnTo>
                    <a:pt x="3113" y="0"/>
                  </a:lnTo>
                  <a:lnTo>
                    <a:pt x="2329" y="0"/>
                  </a:lnTo>
                  <a:lnTo>
                    <a:pt x="2329" y="1569"/>
                  </a:lnTo>
                  <a:lnTo>
                    <a:pt x="1544" y="1569"/>
                  </a:lnTo>
                  <a:lnTo>
                    <a:pt x="15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8"/>
            <p:cNvSpPr/>
            <p:nvPr/>
          </p:nvSpPr>
          <p:spPr>
            <a:xfrm>
              <a:off x="-5502028" y="3305274"/>
              <a:ext cx="72740" cy="48254"/>
            </a:xfrm>
            <a:custGeom>
              <a:rect b="b" l="l" r="r" t="t"/>
              <a:pathLst>
                <a:path extrusionOk="0" h="1545" w="2329">
                  <a:moveTo>
                    <a:pt x="1165" y="1"/>
                  </a:moveTo>
                  <a:cubicBezTo>
                    <a:pt x="532" y="1"/>
                    <a:pt x="0" y="507"/>
                    <a:pt x="0" y="1165"/>
                  </a:cubicBezTo>
                  <a:lnTo>
                    <a:pt x="0" y="1544"/>
                  </a:lnTo>
                  <a:lnTo>
                    <a:pt x="785" y="1544"/>
                  </a:lnTo>
                  <a:lnTo>
                    <a:pt x="785" y="1165"/>
                  </a:lnTo>
                  <a:cubicBezTo>
                    <a:pt x="785" y="937"/>
                    <a:pt x="962" y="785"/>
                    <a:pt x="1165" y="785"/>
                  </a:cubicBezTo>
                  <a:cubicBezTo>
                    <a:pt x="1392" y="785"/>
                    <a:pt x="1569" y="937"/>
                    <a:pt x="1569" y="1165"/>
                  </a:cubicBezTo>
                  <a:lnTo>
                    <a:pt x="1569" y="1544"/>
                  </a:lnTo>
                  <a:lnTo>
                    <a:pt x="2329" y="1544"/>
                  </a:lnTo>
                  <a:lnTo>
                    <a:pt x="2329" y="1165"/>
                  </a:lnTo>
                  <a:cubicBezTo>
                    <a:pt x="2329" y="507"/>
                    <a:pt x="1823" y="1"/>
                    <a:pt x="11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8"/>
            <p:cNvSpPr/>
            <p:nvPr/>
          </p:nvSpPr>
          <p:spPr>
            <a:xfrm>
              <a:off x="-5671964" y="3596142"/>
              <a:ext cx="218190" cy="49847"/>
            </a:xfrm>
            <a:custGeom>
              <a:rect b="b" l="l" r="r" t="t"/>
              <a:pathLst>
                <a:path extrusionOk="0" h="1596" w="6986">
                  <a:moveTo>
                    <a:pt x="0" y="1"/>
                  </a:moveTo>
                  <a:lnTo>
                    <a:pt x="0" y="1595"/>
                  </a:lnTo>
                  <a:lnTo>
                    <a:pt x="6985" y="1595"/>
                  </a:lnTo>
                  <a:lnTo>
                    <a:pt x="69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8"/>
            <p:cNvSpPr/>
            <p:nvPr/>
          </p:nvSpPr>
          <p:spPr>
            <a:xfrm>
              <a:off x="-5671964" y="3305274"/>
              <a:ext cx="218971" cy="267194"/>
            </a:xfrm>
            <a:custGeom>
              <a:rect b="b" l="l" r="r" t="t"/>
              <a:pathLst>
                <a:path extrusionOk="0" h="8555" w="7011">
                  <a:moveTo>
                    <a:pt x="0" y="1"/>
                  </a:moveTo>
                  <a:lnTo>
                    <a:pt x="0" y="8555"/>
                  </a:lnTo>
                  <a:lnTo>
                    <a:pt x="7010" y="8555"/>
                  </a:lnTo>
                  <a:lnTo>
                    <a:pt x="7010" y="7770"/>
                  </a:lnTo>
                  <a:lnTo>
                    <a:pt x="3113" y="7770"/>
                  </a:lnTo>
                  <a:lnTo>
                    <a:pt x="3113" y="785"/>
                  </a:lnTo>
                  <a:lnTo>
                    <a:pt x="4707" y="785"/>
                  </a:lnTo>
                  <a:cubicBezTo>
                    <a:pt x="4758" y="481"/>
                    <a:pt x="4885" y="228"/>
                    <a:pt x="5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8"/>
            <p:cNvSpPr/>
            <p:nvPr/>
          </p:nvSpPr>
          <p:spPr>
            <a:xfrm>
              <a:off x="-5671964" y="3231752"/>
              <a:ext cx="218190" cy="49066"/>
            </a:xfrm>
            <a:custGeom>
              <a:rect b="b" l="l" r="r" t="t"/>
              <a:pathLst>
                <a:path extrusionOk="0" h="1571" w="6986">
                  <a:moveTo>
                    <a:pt x="0" y="1"/>
                  </a:moveTo>
                  <a:lnTo>
                    <a:pt x="0" y="1570"/>
                  </a:lnTo>
                  <a:lnTo>
                    <a:pt x="6985" y="1570"/>
                  </a:lnTo>
                  <a:lnTo>
                    <a:pt x="69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48"/>
          <p:cNvGrpSpPr/>
          <p:nvPr/>
        </p:nvGrpSpPr>
        <p:grpSpPr>
          <a:xfrm>
            <a:off x="765207" y="2506362"/>
            <a:ext cx="612654" cy="612656"/>
            <a:chOff x="-5669590" y="3858557"/>
            <a:chExt cx="413425" cy="414237"/>
          </a:xfrm>
        </p:grpSpPr>
        <p:sp>
          <p:nvSpPr>
            <p:cNvPr id="2081" name="Google Shape;2081;p48"/>
            <p:cNvSpPr/>
            <p:nvPr/>
          </p:nvSpPr>
          <p:spPr>
            <a:xfrm>
              <a:off x="-5439594" y="4023777"/>
              <a:ext cx="183428" cy="230027"/>
            </a:xfrm>
            <a:custGeom>
              <a:rect b="b" l="l" r="r" t="t"/>
              <a:pathLst>
                <a:path extrusionOk="0" h="7365" w="5873">
                  <a:moveTo>
                    <a:pt x="5872" y="0"/>
                  </a:moveTo>
                  <a:lnTo>
                    <a:pt x="1" y="3670"/>
                  </a:lnTo>
                  <a:lnTo>
                    <a:pt x="5872" y="7365"/>
                  </a:lnTo>
                  <a:lnTo>
                    <a:pt x="58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8"/>
            <p:cNvSpPr/>
            <p:nvPr/>
          </p:nvSpPr>
          <p:spPr>
            <a:xfrm>
              <a:off x="-5329718" y="3960531"/>
              <a:ext cx="63277" cy="80674"/>
            </a:xfrm>
            <a:custGeom>
              <a:rect b="b" l="l" r="r" t="t"/>
              <a:pathLst>
                <a:path extrusionOk="0" h="2583" w="2026">
                  <a:moveTo>
                    <a:pt x="0" y="1"/>
                  </a:moveTo>
                  <a:lnTo>
                    <a:pt x="0" y="2582"/>
                  </a:lnTo>
                  <a:lnTo>
                    <a:pt x="2025" y="1317"/>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8"/>
            <p:cNvSpPr/>
            <p:nvPr/>
          </p:nvSpPr>
          <p:spPr>
            <a:xfrm>
              <a:off x="-5659315" y="3960531"/>
              <a:ext cx="63246" cy="79862"/>
            </a:xfrm>
            <a:custGeom>
              <a:rect b="b" l="l" r="r" t="t"/>
              <a:pathLst>
                <a:path extrusionOk="0" h="2557" w="2025">
                  <a:moveTo>
                    <a:pt x="2025" y="1"/>
                  </a:moveTo>
                  <a:lnTo>
                    <a:pt x="0" y="1317"/>
                  </a:lnTo>
                  <a:lnTo>
                    <a:pt x="2025" y="2557"/>
                  </a:lnTo>
                  <a:lnTo>
                    <a:pt x="20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8"/>
            <p:cNvSpPr/>
            <p:nvPr/>
          </p:nvSpPr>
          <p:spPr>
            <a:xfrm>
              <a:off x="-5669590" y="4023777"/>
              <a:ext cx="398402" cy="249017"/>
            </a:xfrm>
            <a:custGeom>
              <a:rect b="b" l="l" r="r" t="t"/>
              <a:pathLst>
                <a:path extrusionOk="0" h="7973" w="12756">
                  <a:moveTo>
                    <a:pt x="3113" y="5644"/>
                  </a:moveTo>
                  <a:lnTo>
                    <a:pt x="3113" y="6428"/>
                  </a:lnTo>
                  <a:lnTo>
                    <a:pt x="1569" y="6428"/>
                  </a:lnTo>
                  <a:lnTo>
                    <a:pt x="1569" y="5644"/>
                  </a:lnTo>
                  <a:close/>
                  <a:moveTo>
                    <a:pt x="0" y="0"/>
                  </a:moveTo>
                  <a:lnTo>
                    <a:pt x="0" y="7972"/>
                  </a:lnTo>
                  <a:lnTo>
                    <a:pt x="12755" y="7972"/>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8"/>
            <p:cNvSpPr/>
            <p:nvPr/>
          </p:nvSpPr>
          <p:spPr>
            <a:xfrm>
              <a:off x="-5572395" y="3858557"/>
              <a:ext cx="219002" cy="265632"/>
            </a:xfrm>
            <a:custGeom>
              <a:rect b="b" l="l" r="r" t="t"/>
              <a:pathLst>
                <a:path extrusionOk="0" h="8505" w="7012">
                  <a:moveTo>
                    <a:pt x="3898" y="1190"/>
                  </a:moveTo>
                  <a:lnTo>
                    <a:pt x="3898" y="1975"/>
                  </a:lnTo>
                  <a:lnTo>
                    <a:pt x="4658" y="1975"/>
                  </a:lnTo>
                  <a:lnTo>
                    <a:pt x="4658" y="2734"/>
                  </a:lnTo>
                  <a:lnTo>
                    <a:pt x="3493" y="2734"/>
                  </a:lnTo>
                  <a:cubicBezTo>
                    <a:pt x="3291" y="2734"/>
                    <a:pt x="3114" y="2911"/>
                    <a:pt x="3114" y="3139"/>
                  </a:cubicBezTo>
                  <a:lnTo>
                    <a:pt x="3114" y="3519"/>
                  </a:lnTo>
                  <a:lnTo>
                    <a:pt x="4658" y="3519"/>
                  </a:lnTo>
                  <a:lnTo>
                    <a:pt x="4658" y="4683"/>
                  </a:lnTo>
                  <a:cubicBezTo>
                    <a:pt x="4658" y="5189"/>
                    <a:pt x="4329" y="5619"/>
                    <a:pt x="3898" y="5771"/>
                  </a:cubicBezTo>
                  <a:lnTo>
                    <a:pt x="3898" y="6632"/>
                  </a:lnTo>
                  <a:lnTo>
                    <a:pt x="3114" y="6632"/>
                  </a:lnTo>
                  <a:lnTo>
                    <a:pt x="3114" y="5847"/>
                  </a:lnTo>
                  <a:lnTo>
                    <a:pt x="2329" y="5847"/>
                  </a:lnTo>
                  <a:lnTo>
                    <a:pt x="2329" y="5088"/>
                  </a:lnTo>
                  <a:lnTo>
                    <a:pt x="3493" y="5088"/>
                  </a:lnTo>
                  <a:cubicBezTo>
                    <a:pt x="3721" y="5088"/>
                    <a:pt x="3898" y="4911"/>
                    <a:pt x="3898" y="4683"/>
                  </a:cubicBezTo>
                  <a:lnTo>
                    <a:pt x="3898" y="4303"/>
                  </a:lnTo>
                  <a:lnTo>
                    <a:pt x="2329" y="4303"/>
                  </a:lnTo>
                  <a:lnTo>
                    <a:pt x="2329" y="3139"/>
                  </a:lnTo>
                  <a:cubicBezTo>
                    <a:pt x="2329" y="2633"/>
                    <a:pt x="2658" y="2203"/>
                    <a:pt x="3114" y="2051"/>
                  </a:cubicBezTo>
                  <a:lnTo>
                    <a:pt x="3114" y="1190"/>
                  </a:lnTo>
                  <a:close/>
                  <a:moveTo>
                    <a:pt x="1" y="1"/>
                  </a:moveTo>
                  <a:lnTo>
                    <a:pt x="1" y="6328"/>
                  </a:lnTo>
                  <a:lnTo>
                    <a:pt x="3519" y="8504"/>
                  </a:lnTo>
                  <a:lnTo>
                    <a:pt x="7011" y="6328"/>
                  </a:lnTo>
                  <a:lnTo>
                    <a:pt x="70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 name="Google Shape;2086;p48"/>
          <p:cNvGrpSpPr/>
          <p:nvPr/>
        </p:nvGrpSpPr>
        <p:grpSpPr>
          <a:xfrm>
            <a:off x="5029611" y="4054494"/>
            <a:ext cx="571788" cy="612651"/>
            <a:chOff x="-3393959" y="3835664"/>
            <a:chExt cx="388126" cy="414205"/>
          </a:xfrm>
        </p:grpSpPr>
        <p:sp>
          <p:nvSpPr>
            <p:cNvPr id="2087" name="Google Shape;2087;p48"/>
            <p:cNvSpPr/>
            <p:nvPr/>
          </p:nvSpPr>
          <p:spPr>
            <a:xfrm>
              <a:off x="-3187668" y="3835664"/>
              <a:ext cx="181836" cy="181804"/>
            </a:xfrm>
            <a:custGeom>
              <a:rect b="b" l="l" r="r" t="t"/>
              <a:pathLst>
                <a:path extrusionOk="0" h="5821" w="5822">
                  <a:moveTo>
                    <a:pt x="1" y="0"/>
                  </a:moveTo>
                  <a:lnTo>
                    <a:pt x="1" y="785"/>
                  </a:lnTo>
                  <a:cubicBezTo>
                    <a:pt x="2784" y="785"/>
                    <a:pt x="5062" y="3037"/>
                    <a:pt x="5062" y="5821"/>
                  </a:cubicBezTo>
                  <a:lnTo>
                    <a:pt x="5821" y="5821"/>
                  </a:lnTo>
                  <a:cubicBezTo>
                    <a:pt x="5821" y="2607"/>
                    <a:pt x="3215"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8"/>
            <p:cNvSpPr/>
            <p:nvPr/>
          </p:nvSpPr>
          <p:spPr>
            <a:xfrm>
              <a:off x="-3187668" y="3883856"/>
              <a:ext cx="133613" cy="133613"/>
            </a:xfrm>
            <a:custGeom>
              <a:rect b="b" l="l" r="r" t="t"/>
              <a:pathLst>
                <a:path extrusionOk="0" h="4278" w="4278">
                  <a:moveTo>
                    <a:pt x="1" y="1"/>
                  </a:moveTo>
                  <a:lnTo>
                    <a:pt x="1" y="785"/>
                  </a:lnTo>
                  <a:cubicBezTo>
                    <a:pt x="1924" y="785"/>
                    <a:pt x="3493" y="2354"/>
                    <a:pt x="3493" y="4278"/>
                  </a:cubicBezTo>
                  <a:lnTo>
                    <a:pt x="4278" y="4278"/>
                  </a:lnTo>
                  <a:cubicBezTo>
                    <a:pt x="4278" y="1924"/>
                    <a:pt x="2354"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8"/>
            <p:cNvSpPr/>
            <p:nvPr/>
          </p:nvSpPr>
          <p:spPr>
            <a:xfrm>
              <a:off x="-3187668" y="3932859"/>
              <a:ext cx="84609" cy="84609"/>
            </a:xfrm>
            <a:custGeom>
              <a:rect b="b" l="l" r="r" t="t"/>
              <a:pathLst>
                <a:path extrusionOk="0" h="2709" w="2709">
                  <a:moveTo>
                    <a:pt x="1" y="1"/>
                  </a:moveTo>
                  <a:lnTo>
                    <a:pt x="1" y="760"/>
                  </a:lnTo>
                  <a:cubicBezTo>
                    <a:pt x="1063" y="760"/>
                    <a:pt x="1949" y="1646"/>
                    <a:pt x="1949" y="2709"/>
                  </a:cubicBezTo>
                  <a:lnTo>
                    <a:pt x="2708" y="2709"/>
                  </a:lnTo>
                  <a:cubicBezTo>
                    <a:pt x="2708" y="1216"/>
                    <a:pt x="1494"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8"/>
            <p:cNvSpPr/>
            <p:nvPr/>
          </p:nvSpPr>
          <p:spPr>
            <a:xfrm>
              <a:off x="-3199537" y="3981082"/>
              <a:ext cx="48254" cy="48254"/>
            </a:xfrm>
            <a:custGeom>
              <a:rect b="b" l="l" r="r" t="t"/>
              <a:pathLst>
                <a:path extrusionOk="0" h="1545" w="1545">
                  <a:moveTo>
                    <a:pt x="785" y="1"/>
                  </a:moveTo>
                  <a:cubicBezTo>
                    <a:pt x="355" y="1"/>
                    <a:pt x="1" y="355"/>
                    <a:pt x="1" y="785"/>
                  </a:cubicBezTo>
                  <a:cubicBezTo>
                    <a:pt x="1" y="1215"/>
                    <a:pt x="355" y="1544"/>
                    <a:pt x="785" y="1544"/>
                  </a:cubicBezTo>
                  <a:cubicBezTo>
                    <a:pt x="1190" y="1544"/>
                    <a:pt x="1545" y="1215"/>
                    <a:pt x="1545" y="785"/>
                  </a:cubicBezTo>
                  <a:cubicBezTo>
                    <a:pt x="1545" y="355"/>
                    <a:pt x="1190" y="1"/>
                    <a:pt x="7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8"/>
            <p:cNvSpPr/>
            <p:nvPr/>
          </p:nvSpPr>
          <p:spPr>
            <a:xfrm>
              <a:off x="-3393959" y="3981082"/>
              <a:ext cx="267194" cy="268787"/>
            </a:xfrm>
            <a:custGeom>
              <a:rect b="b" l="l" r="r" t="t"/>
              <a:pathLst>
                <a:path extrusionOk="0" h="8606" w="8555">
                  <a:moveTo>
                    <a:pt x="4657" y="1544"/>
                  </a:moveTo>
                  <a:lnTo>
                    <a:pt x="4657" y="2329"/>
                  </a:lnTo>
                  <a:lnTo>
                    <a:pt x="5441" y="2329"/>
                  </a:lnTo>
                  <a:lnTo>
                    <a:pt x="5441" y="3113"/>
                  </a:lnTo>
                  <a:lnTo>
                    <a:pt x="4277" y="3113"/>
                  </a:lnTo>
                  <a:cubicBezTo>
                    <a:pt x="4049" y="3113"/>
                    <a:pt x="3898" y="3291"/>
                    <a:pt x="3898" y="3493"/>
                  </a:cubicBezTo>
                  <a:lnTo>
                    <a:pt x="3898" y="3873"/>
                  </a:lnTo>
                  <a:lnTo>
                    <a:pt x="5441" y="3873"/>
                  </a:lnTo>
                  <a:lnTo>
                    <a:pt x="5441" y="5062"/>
                  </a:lnTo>
                  <a:cubicBezTo>
                    <a:pt x="5441" y="5568"/>
                    <a:pt x="5112" y="5973"/>
                    <a:pt x="4657" y="6150"/>
                  </a:cubicBezTo>
                  <a:lnTo>
                    <a:pt x="4657" y="6986"/>
                  </a:lnTo>
                  <a:lnTo>
                    <a:pt x="3898" y="6986"/>
                  </a:lnTo>
                  <a:lnTo>
                    <a:pt x="3898" y="6226"/>
                  </a:lnTo>
                  <a:lnTo>
                    <a:pt x="3113" y="6226"/>
                  </a:lnTo>
                  <a:lnTo>
                    <a:pt x="3113" y="5442"/>
                  </a:lnTo>
                  <a:lnTo>
                    <a:pt x="4277" y="5442"/>
                  </a:lnTo>
                  <a:cubicBezTo>
                    <a:pt x="4505" y="5442"/>
                    <a:pt x="4682" y="5265"/>
                    <a:pt x="4682" y="5062"/>
                  </a:cubicBezTo>
                  <a:lnTo>
                    <a:pt x="4682" y="4657"/>
                  </a:lnTo>
                  <a:lnTo>
                    <a:pt x="3113" y="4657"/>
                  </a:lnTo>
                  <a:lnTo>
                    <a:pt x="3113" y="3493"/>
                  </a:lnTo>
                  <a:cubicBezTo>
                    <a:pt x="3113" y="2987"/>
                    <a:pt x="3442" y="2557"/>
                    <a:pt x="3898" y="2405"/>
                  </a:cubicBezTo>
                  <a:lnTo>
                    <a:pt x="3898" y="1544"/>
                  </a:lnTo>
                  <a:close/>
                  <a:moveTo>
                    <a:pt x="4277" y="1"/>
                  </a:moveTo>
                  <a:cubicBezTo>
                    <a:pt x="1924" y="1"/>
                    <a:pt x="0" y="1924"/>
                    <a:pt x="0" y="4278"/>
                  </a:cubicBezTo>
                  <a:cubicBezTo>
                    <a:pt x="0" y="6631"/>
                    <a:pt x="1924" y="8605"/>
                    <a:pt x="4277" y="8605"/>
                  </a:cubicBezTo>
                  <a:cubicBezTo>
                    <a:pt x="6631" y="8605"/>
                    <a:pt x="8554" y="6631"/>
                    <a:pt x="8554" y="4278"/>
                  </a:cubicBezTo>
                  <a:cubicBezTo>
                    <a:pt x="8554" y="3442"/>
                    <a:pt x="8301" y="2683"/>
                    <a:pt x="7922" y="2025"/>
                  </a:cubicBezTo>
                  <a:cubicBezTo>
                    <a:pt x="7643" y="2228"/>
                    <a:pt x="7339" y="2329"/>
                    <a:pt x="7010" y="2329"/>
                  </a:cubicBezTo>
                  <a:cubicBezTo>
                    <a:pt x="6150" y="2329"/>
                    <a:pt x="5441" y="1646"/>
                    <a:pt x="5441" y="785"/>
                  </a:cubicBezTo>
                  <a:cubicBezTo>
                    <a:pt x="5441" y="583"/>
                    <a:pt x="5492" y="380"/>
                    <a:pt x="5568" y="203"/>
                  </a:cubicBezTo>
                  <a:cubicBezTo>
                    <a:pt x="5163" y="77"/>
                    <a:pt x="4733" y="1"/>
                    <a:pt x="42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5" name="Google Shape;2065;p48"/>
          <p:cNvSpPr/>
          <p:nvPr/>
        </p:nvSpPr>
        <p:spPr>
          <a:xfrm>
            <a:off x="763864" y="1515650"/>
            <a:ext cx="3372300" cy="5541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Manrope SemiBold"/>
                <a:ea typeface="Manrope SemiBold"/>
                <a:cs typeface="Manrope SemiBold"/>
                <a:sym typeface="Manrope SemiBold"/>
              </a:rPr>
              <a:t>COST</a:t>
            </a:r>
            <a:endParaRPr sz="2200">
              <a:latin typeface="Manrope"/>
              <a:ea typeface="Manrope"/>
              <a:cs typeface="Manrope"/>
              <a:sym typeface="Manrope"/>
            </a:endParaRPr>
          </a:p>
        </p:txBody>
      </p:sp>
      <p:sp>
        <p:nvSpPr>
          <p:cNvPr id="2066" name="Google Shape;2066;p48"/>
          <p:cNvSpPr/>
          <p:nvPr/>
        </p:nvSpPr>
        <p:spPr>
          <a:xfrm>
            <a:off x="5007839" y="1515650"/>
            <a:ext cx="3372300" cy="5541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Manrope SemiBold"/>
                <a:ea typeface="Manrope SemiBold"/>
                <a:cs typeface="Manrope SemiBold"/>
                <a:sym typeface="Manrope SemiBold"/>
              </a:rPr>
              <a:t>BENEFIT</a:t>
            </a:r>
            <a:endParaRPr sz="2200">
              <a:latin typeface="Manrope"/>
              <a:ea typeface="Manrope"/>
              <a:cs typeface="Manrope"/>
              <a:sym typeface="Manrop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5" name="Shape 2095"/>
        <p:cNvGrpSpPr/>
        <p:nvPr/>
      </p:nvGrpSpPr>
      <p:grpSpPr>
        <a:xfrm>
          <a:off x="0" y="0"/>
          <a:ext cx="0" cy="0"/>
          <a:chOff x="0" y="0"/>
          <a:chExt cx="0" cy="0"/>
        </a:xfrm>
      </p:grpSpPr>
      <p:sp>
        <p:nvSpPr>
          <p:cNvPr id="2096" name="Google Shape;2096;p49"/>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DEFINE FOUR CONCEPTS</a:t>
            </a:r>
            <a:endParaRPr/>
          </a:p>
        </p:txBody>
      </p:sp>
      <p:sp>
        <p:nvSpPr>
          <p:cNvPr id="2097" name="Google Shape;2097;p49"/>
          <p:cNvSpPr txBox="1"/>
          <p:nvPr>
            <p:ph idx="1" type="subTitle"/>
          </p:nvPr>
        </p:nvSpPr>
        <p:spPr>
          <a:xfrm>
            <a:off x="1947913" y="1952524"/>
            <a:ext cx="2156100" cy="8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a:t>
            </a:r>
            <a:r>
              <a:rPr lang="en"/>
              <a:t>is a gas giant and the biggest planet in the Solar System</a:t>
            </a:r>
            <a:endParaRPr/>
          </a:p>
        </p:txBody>
      </p:sp>
      <p:sp>
        <p:nvSpPr>
          <p:cNvPr id="2098" name="Google Shape;2098;p49"/>
          <p:cNvSpPr txBox="1"/>
          <p:nvPr>
            <p:ph idx="2" type="subTitle"/>
          </p:nvPr>
        </p:nvSpPr>
        <p:spPr>
          <a:xfrm>
            <a:off x="1947913" y="1477725"/>
            <a:ext cx="21561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099" name="Google Shape;2099;p49"/>
          <p:cNvSpPr txBox="1"/>
          <p:nvPr>
            <p:ph idx="3" type="subTitle"/>
          </p:nvPr>
        </p:nvSpPr>
        <p:spPr>
          <a:xfrm>
            <a:off x="1947913" y="3559451"/>
            <a:ext cx="2156100" cy="8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full of iron oxide dust, giving the planet its reddish cast</a:t>
            </a:r>
            <a:endParaRPr/>
          </a:p>
        </p:txBody>
      </p:sp>
      <p:sp>
        <p:nvSpPr>
          <p:cNvPr id="2100" name="Google Shape;2100;p49"/>
          <p:cNvSpPr txBox="1"/>
          <p:nvPr>
            <p:ph idx="4" type="subTitle"/>
          </p:nvPr>
        </p:nvSpPr>
        <p:spPr>
          <a:xfrm>
            <a:off x="1947913" y="3084652"/>
            <a:ext cx="21561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101" name="Google Shape;2101;p49"/>
          <p:cNvSpPr txBox="1"/>
          <p:nvPr>
            <p:ph idx="5" type="subTitle"/>
          </p:nvPr>
        </p:nvSpPr>
        <p:spPr>
          <a:xfrm>
            <a:off x="5954138" y="1952515"/>
            <a:ext cx="2157900" cy="8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closest planet to the Sun and the smallest in the Solar System</a:t>
            </a:r>
            <a:endParaRPr/>
          </a:p>
        </p:txBody>
      </p:sp>
      <p:sp>
        <p:nvSpPr>
          <p:cNvPr id="2102" name="Google Shape;2102;p49"/>
          <p:cNvSpPr txBox="1"/>
          <p:nvPr>
            <p:ph idx="6" type="subTitle"/>
          </p:nvPr>
        </p:nvSpPr>
        <p:spPr>
          <a:xfrm>
            <a:off x="5954138" y="1477713"/>
            <a:ext cx="21579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103" name="Google Shape;2103;p49"/>
          <p:cNvSpPr txBox="1"/>
          <p:nvPr>
            <p:ph idx="7" type="subTitle"/>
          </p:nvPr>
        </p:nvSpPr>
        <p:spPr>
          <a:xfrm>
            <a:off x="5954138" y="3559452"/>
            <a:ext cx="2157900" cy="8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second-brightest natural object in the night sky after the Moon</a:t>
            </a:r>
            <a:endParaRPr/>
          </a:p>
        </p:txBody>
      </p:sp>
      <p:sp>
        <p:nvSpPr>
          <p:cNvPr id="2104" name="Google Shape;2104;p49"/>
          <p:cNvSpPr txBox="1"/>
          <p:nvPr>
            <p:ph idx="8" type="subTitle"/>
          </p:nvPr>
        </p:nvSpPr>
        <p:spPr>
          <a:xfrm>
            <a:off x="5954138" y="3084650"/>
            <a:ext cx="21579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cxnSp>
        <p:nvCxnSpPr>
          <p:cNvPr id="2105" name="Google Shape;2105;p49"/>
          <p:cNvCxnSpPr/>
          <p:nvPr/>
        </p:nvCxnSpPr>
        <p:spPr>
          <a:xfrm>
            <a:off x="1031963" y="2639738"/>
            <a:ext cx="818100" cy="0"/>
          </a:xfrm>
          <a:prstGeom prst="straightConnector1">
            <a:avLst/>
          </a:prstGeom>
          <a:noFill/>
          <a:ln cap="flat" cmpd="sng" w="28575">
            <a:solidFill>
              <a:schemeClr val="dk1"/>
            </a:solidFill>
            <a:prstDash val="solid"/>
            <a:round/>
            <a:headEnd len="med" w="med" type="none"/>
            <a:tailEnd len="med" w="med" type="none"/>
          </a:ln>
        </p:spPr>
      </p:cxnSp>
      <p:cxnSp>
        <p:nvCxnSpPr>
          <p:cNvPr id="2106" name="Google Shape;2106;p49"/>
          <p:cNvCxnSpPr/>
          <p:nvPr/>
        </p:nvCxnSpPr>
        <p:spPr>
          <a:xfrm>
            <a:off x="5038188" y="2639738"/>
            <a:ext cx="818100" cy="0"/>
          </a:xfrm>
          <a:prstGeom prst="straightConnector1">
            <a:avLst/>
          </a:prstGeom>
          <a:noFill/>
          <a:ln cap="flat" cmpd="sng" w="28575">
            <a:solidFill>
              <a:schemeClr val="dk1"/>
            </a:solidFill>
            <a:prstDash val="solid"/>
            <a:round/>
            <a:headEnd len="med" w="med" type="none"/>
            <a:tailEnd len="med" w="med" type="none"/>
          </a:ln>
        </p:spPr>
      </p:cxnSp>
      <p:cxnSp>
        <p:nvCxnSpPr>
          <p:cNvPr id="2107" name="Google Shape;2107;p49"/>
          <p:cNvCxnSpPr/>
          <p:nvPr/>
        </p:nvCxnSpPr>
        <p:spPr>
          <a:xfrm>
            <a:off x="1031963" y="4255700"/>
            <a:ext cx="818100" cy="0"/>
          </a:xfrm>
          <a:prstGeom prst="straightConnector1">
            <a:avLst/>
          </a:prstGeom>
          <a:noFill/>
          <a:ln cap="flat" cmpd="sng" w="28575">
            <a:solidFill>
              <a:schemeClr val="dk1"/>
            </a:solidFill>
            <a:prstDash val="solid"/>
            <a:round/>
            <a:headEnd len="med" w="med" type="none"/>
            <a:tailEnd len="med" w="med" type="none"/>
          </a:ln>
        </p:spPr>
      </p:cxnSp>
      <p:cxnSp>
        <p:nvCxnSpPr>
          <p:cNvPr id="2108" name="Google Shape;2108;p49"/>
          <p:cNvCxnSpPr/>
          <p:nvPr/>
        </p:nvCxnSpPr>
        <p:spPr>
          <a:xfrm>
            <a:off x="5038188" y="4255700"/>
            <a:ext cx="818100" cy="0"/>
          </a:xfrm>
          <a:prstGeom prst="straightConnector1">
            <a:avLst/>
          </a:prstGeom>
          <a:noFill/>
          <a:ln cap="flat" cmpd="sng" w="28575">
            <a:solidFill>
              <a:schemeClr val="dk1"/>
            </a:solidFill>
            <a:prstDash val="solid"/>
            <a:round/>
            <a:headEnd len="med" w="med" type="none"/>
            <a:tailEnd len="med" w="med" type="none"/>
          </a:ln>
        </p:spPr>
      </p:cxnSp>
      <p:grpSp>
        <p:nvGrpSpPr>
          <p:cNvPr id="2109" name="Google Shape;2109;p49"/>
          <p:cNvGrpSpPr/>
          <p:nvPr/>
        </p:nvGrpSpPr>
        <p:grpSpPr>
          <a:xfrm>
            <a:off x="5084169" y="1647637"/>
            <a:ext cx="726139" cy="676892"/>
            <a:chOff x="-3080947" y="1249394"/>
            <a:chExt cx="413425" cy="388126"/>
          </a:xfrm>
        </p:grpSpPr>
        <p:sp>
          <p:nvSpPr>
            <p:cNvPr id="2110" name="Google Shape;2110;p49"/>
            <p:cNvSpPr/>
            <p:nvPr/>
          </p:nvSpPr>
          <p:spPr>
            <a:xfrm>
              <a:off x="-2935528" y="1515776"/>
              <a:ext cx="122556" cy="121744"/>
            </a:xfrm>
            <a:custGeom>
              <a:rect b="b" l="l" r="r" t="t"/>
              <a:pathLst>
                <a:path extrusionOk="0" h="3898" w="3924">
                  <a:moveTo>
                    <a:pt x="1975" y="0"/>
                  </a:moveTo>
                  <a:cubicBezTo>
                    <a:pt x="886" y="0"/>
                    <a:pt x="1" y="861"/>
                    <a:pt x="1" y="1949"/>
                  </a:cubicBezTo>
                  <a:cubicBezTo>
                    <a:pt x="1" y="3012"/>
                    <a:pt x="886" y="3897"/>
                    <a:pt x="1975" y="3897"/>
                  </a:cubicBezTo>
                  <a:cubicBezTo>
                    <a:pt x="3063" y="3897"/>
                    <a:pt x="3923" y="3012"/>
                    <a:pt x="3923" y="1949"/>
                  </a:cubicBezTo>
                  <a:cubicBezTo>
                    <a:pt x="3923" y="861"/>
                    <a:pt x="3063" y="0"/>
                    <a:pt x="19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9"/>
            <p:cNvSpPr/>
            <p:nvPr/>
          </p:nvSpPr>
          <p:spPr>
            <a:xfrm>
              <a:off x="-2797200" y="1322103"/>
              <a:ext cx="117809" cy="174715"/>
            </a:xfrm>
            <a:custGeom>
              <a:rect b="b" l="l" r="r" t="t"/>
              <a:pathLst>
                <a:path extrusionOk="0" h="5594" w="3772">
                  <a:moveTo>
                    <a:pt x="3771" y="1"/>
                  </a:moveTo>
                  <a:cubicBezTo>
                    <a:pt x="2278" y="1"/>
                    <a:pt x="1063" y="1215"/>
                    <a:pt x="1063" y="2709"/>
                  </a:cubicBezTo>
                  <a:lnTo>
                    <a:pt x="1063" y="4101"/>
                  </a:lnTo>
                  <a:lnTo>
                    <a:pt x="557" y="3594"/>
                  </a:lnTo>
                  <a:lnTo>
                    <a:pt x="1" y="4151"/>
                  </a:lnTo>
                  <a:lnTo>
                    <a:pt x="1443" y="5594"/>
                  </a:lnTo>
                  <a:lnTo>
                    <a:pt x="2886" y="4151"/>
                  </a:lnTo>
                  <a:lnTo>
                    <a:pt x="2329" y="3594"/>
                  </a:lnTo>
                  <a:lnTo>
                    <a:pt x="1823" y="4101"/>
                  </a:lnTo>
                  <a:lnTo>
                    <a:pt x="1823" y="2709"/>
                  </a:lnTo>
                  <a:cubicBezTo>
                    <a:pt x="1823" y="1646"/>
                    <a:pt x="2708" y="760"/>
                    <a:pt x="3771" y="760"/>
                  </a:cubicBezTo>
                  <a:lnTo>
                    <a:pt x="37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9"/>
            <p:cNvSpPr/>
            <p:nvPr/>
          </p:nvSpPr>
          <p:spPr>
            <a:xfrm>
              <a:off x="-3069110" y="1322103"/>
              <a:ext cx="117809" cy="174715"/>
            </a:xfrm>
            <a:custGeom>
              <a:rect b="b" l="l" r="r" t="t"/>
              <a:pathLst>
                <a:path extrusionOk="0" h="5594" w="3772">
                  <a:moveTo>
                    <a:pt x="1" y="1"/>
                  </a:moveTo>
                  <a:lnTo>
                    <a:pt x="1" y="760"/>
                  </a:lnTo>
                  <a:cubicBezTo>
                    <a:pt x="1064" y="760"/>
                    <a:pt x="1949" y="1646"/>
                    <a:pt x="1949" y="2709"/>
                  </a:cubicBezTo>
                  <a:lnTo>
                    <a:pt x="1949" y="4101"/>
                  </a:lnTo>
                  <a:lnTo>
                    <a:pt x="1443" y="3594"/>
                  </a:lnTo>
                  <a:lnTo>
                    <a:pt x="886" y="4151"/>
                  </a:lnTo>
                  <a:lnTo>
                    <a:pt x="2329" y="5594"/>
                  </a:lnTo>
                  <a:lnTo>
                    <a:pt x="3772" y="4151"/>
                  </a:lnTo>
                  <a:lnTo>
                    <a:pt x="3215" y="3594"/>
                  </a:lnTo>
                  <a:lnTo>
                    <a:pt x="2709" y="4101"/>
                  </a:lnTo>
                  <a:lnTo>
                    <a:pt x="2709" y="2709"/>
                  </a:lnTo>
                  <a:cubicBezTo>
                    <a:pt x="2709" y="1215"/>
                    <a:pt x="1494"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9"/>
            <p:cNvSpPr/>
            <p:nvPr/>
          </p:nvSpPr>
          <p:spPr>
            <a:xfrm>
              <a:off x="-3080947" y="1249394"/>
              <a:ext cx="413425" cy="64058"/>
            </a:xfrm>
            <a:custGeom>
              <a:rect b="b" l="l" r="r" t="t"/>
              <a:pathLst>
                <a:path extrusionOk="0" h="2051" w="13237">
                  <a:moveTo>
                    <a:pt x="0" y="0"/>
                  </a:moveTo>
                  <a:lnTo>
                    <a:pt x="0" y="760"/>
                  </a:lnTo>
                  <a:lnTo>
                    <a:pt x="380" y="760"/>
                  </a:lnTo>
                  <a:cubicBezTo>
                    <a:pt x="1594" y="760"/>
                    <a:pt x="2657" y="1266"/>
                    <a:pt x="3442" y="2050"/>
                  </a:cubicBezTo>
                  <a:lnTo>
                    <a:pt x="9794" y="2050"/>
                  </a:lnTo>
                  <a:cubicBezTo>
                    <a:pt x="10579" y="1266"/>
                    <a:pt x="11667" y="760"/>
                    <a:pt x="12856" y="760"/>
                  </a:cubicBezTo>
                  <a:lnTo>
                    <a:pt x="13236" y="760"/>
                  </a:lnTo>
                  <a:lnTo>
                    <a:pt x="132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9"/>
            <p:cNvSpPr/>
            <p:nvPr/>
          </p:nvSpPr>
          <p:spPr>
            <a:xfrm>
              <a:off x="-2954487" y="1337907"/>
              <a:ext cx="161285" cy="64870"/>
            </a:xfrm>
            <a:custGeom>
              <a:rect b="b" l="l" r="r" t="t"/>
              <a:pathLst>
                <a:path extrusionOk="0" h="2077" w="5164">
                  <a:moveTo>
                    <a:pt x="0" y="1"/>
                  </a:moveTo>
                  <a:cubicBezTo>
                    <a:pt x="355" y="608"/>
                    <a:pt x="582" y="1317"/>
                    <a:pt x="608" y="2076"/>
                  </a:cubicBezTo>
                  <a:lnTo>
                    <a:pt x="4556" y="2076"/>
                  </a:lnTo>
                  <a:cubicBezTo>
                    <a:pt x="4581" y="1317"/>
                    <a:pt x="4783" y="608"/>
                    <a:pt x="51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9"/>
            <p:cNvSpPr/>
            <p:nvPr/>
          </p:nvSpPr>
          <p:spPr>
            <a:xfrm>
              <a:off x="-2935528" y="1427232"/>
              <a:ext cx="122556" cy="64058"/>
            </a:xfrm>
            <a:custGeom>
              <a:rect b="b" l="l" r="r" t="t"/>
              <a:pathLst>
                <a:path extrusionOk="0" h="2051" w="3924">
                  <a:moveTo>
                    <a:pt x="1" y="1"/>
                  </a:moveTo>
                  <a:lnTo>
                    <a:pt x="1" y="2051"/>
                  </a:lnTo>
                  <a:lnTo>
                    <a:pt x="3923" y="2051"/>
                  </a:lnTo>
                  <a:lnTo>
                    <a:pt x="39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6" name="Google Shape;2116;p49"/>
          <p:cNvGrpSpPr/>
          <p:nvPr/>
        </p:nvGrpSpPr>
        <p:grpSpPr>
          <a:xfrm>
            <a:off x="1077950" y="1647637"/>
            <a:ext cx="726139" cy="722374"/>
            <a:chOff x="-4491875" y="1926796"/>
            <a:chExt cx="413425" cy="414205"/>
          </a:xfrm>
        </p:grpSpPr>
        <p:sp>
          <p:nvSpPr>
            <p:cNvPr id="2117" name="Google Shape;2117;p49"/>
            <p:cNvSpPr/>
            <p:nvPr/>
          </p:nvSpPr>
          <p:spPr>
            <a:xfrm>
              <a:off x="-4491875" y="2218445"/>
              <a:ext cx="413425" cy="49816"/>
            </a:xfrm>
            <a:custGeom>
              <a:rect b="b" l="l" r="r" t="t"/>
              <a:pathLst>
                <a:path extrusionOk="0" h="1595" w="13237">
                  <a:moveTo>
                    <a:pt x="1" y="1"/>
                  </a:moveTo>
                  <a:lnTo>
                    <a:pt x="1" y="1595"/>
                  </a:lnTo>
                  <a:lnTo>
                    <a:pt x="13237" y="1595"/>
                  </a:lnTo>
                  <a:lnTo>
                    <a:pt x="132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9"/>
            <p:cNvSpPr/>
            <p:nvPr/>
          </p:nvSpPr>
          <p:spPr>
            <a:xfrm>
              <a:off x="-4491875" y="1976580"/>
              <a:ext cx="97258" cy="218190"/>
            </a:xfrm>
            <a:custGeom>
              <a:rect b="b" l="l" r="r" t="t"/>
              <a:pathLst>
                <a:path extrusionOk="0" h="6986" w="3114">
                  <a:moveTo>
                    <a:pt x="1" y="0"/>
                  </a:moveTo>
                  <a:lnTo>
                    <a:pt x="1" y="6985"/>
                  </a:lnTo>
                  <a:lnTo>
                    <a:pt x="3114" y="6985"/>
                  </a:lnTo>
                  <a:lnTo>
                    <a:pt x="31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9"/>
            <p:cNvSpPr/>
            <p:nvPr/>
          </p:nvSpPr>
          <p:spPr>
            <a:xfrm>
              <a:off x="-4175709" y="1976580"/>
              <a:ext cx="97258" cy="218190"/>
            </a:xfrm>
            <a:custGeom>
              <a:rect b="b" l="l" r="r" t="t"/>
              <a:pathLst>
                <a:path extrusionOk="0" h="6986" w="3114">
                  <a:moveTo>
                    <a:pt x="1" y="0"/>
                  </a:moveTo>
                  <a:lnTo>
                    <a:pt x="1" y="6985"/>
                  </a:lnTo>
                  <a:lnTo>
                    <a:pt x="3114" y="6985"/>
                  </a:lnTo>
                  <a:lnTo>
                    <a:pt x="31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9"/>
            <p:cNvSpPr/>
            <p:nvPr/>
          </p:nvSpPr>
          <p:spPr>
            <a:xfrm>
              <a:off x="-4394648" y="2291966"/>
              <a:ext cx="218971" cy="49035"/>
            </a:xfrm>
            <a:custGeom>
              <a:rect b="b" l="l" r="r" t="t"/>
              <a:pathLst>
                <a:path extrusionOk="0" h="1570" w="7011">
                  <a:moveTo>
                    <a:pt x="1570" y="0"/>
                  </a:moveTo>
                  <a:lnTo>
                    <a:pt x="1570" y="785"/>
                  </a:lnTo>
                  <a:lnTo>
                    <a:pt x="1" y="785"/>
                  </a:lnTo>
                  <a:lnTo>
                    <a:pt x="1" y="1569"/>
                  </a:lnTo>
                  <a:lnTo>
                    <a:pt x="7011" y="1569"/>
                  </a:lnTo>
                  <a:lnTo>
                    <a:pt x="7011" y="785"/>
                  </a:lnTo>
                  <a:lnTo>
                    <a:pt x="5442" y="785"/>
                  </a:lnTo>
                  <a:lnTo>
                    <a:pt x="5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9"/>
            <p:cNvSpPr/>
            <p:nvPr/>
          </p:nvSpPr>
          <p:spPr>
            <a:xfrm>
              <a:off x="-4248418" y="1928358"/>
              <a:ext cx="46661" cy="48254"/>
            </a:xfrm>
            <a:custGeom>
              <a:rect b="b" l="l" r="r" t="t"/>
              <a:pathLst>
                <a:path extrusionOk="0" h="1545" w="1494">
                  <a:moveTo>
                    <a:pt x="0" y="1"/>
                  </a:moveTo>
                  <a:lnTo>
                    <a:pt x="0" y="1544"/>
                  </a:lnTo>
                  <a:lnTo>
                    <a:pt x="1494" y="1544"/>
                  </a:lnTo>
                  <a:cubicBezTo>
                    <a:pt x="1342" y="785"/>
                    <a:pt x="760" y="15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9"/>
            <p:cNvSpPr/>
            <p:nvPr/>
          </p:nvSpPr>
          <p:spPr>
            <a:xfrm>
              <a:off x="-4370131" y="1926796"/>
              <a:ext cx="169967" cy="267975"/>
            </a:xfrm>
            <a:custGeom>
              <a:rect b="b" l="l" r="r" t="t"/>
              <a:pathLst>
                <a:path extrusionOk="0" h="8580" w="5442">
                  <a:moveTo>
                    <a:pt x="3113" y="3138"/>
                  </a:moveTo>
                  <a:lnTo>
                    <a:pt x="3113" y="3897"/>
                  </a:lnTo>
                  <a:lnTo>
                    <a:pt x="785" y="3897"/>
                  </a:lnTo>
                  <a:lnTo>
                    <a:pt x="785" y="3138"/>
                  </a:lnTo>
                  <a:close/>
                  <a:moveTo>
                    <a:pt x="4657" y="3138"/>
                  </a:moveTo>
                  <a:lnTo>
                    <a:pt x="4657" y="3897"/>
                  </a:lnTo>
                  <a:lnTo>
                    <a:pt x="3872" y="3897"/>
                  </a:lnTo>
                  <a:lnTo>
                    <a:pt x="3872" y="3138"/>
                  </a:lnTo>
                  <a:close/>
                  <a:moveTo>
                    <a:pt x="1544" y="4682"/>
                  </a:moveTo>
                  <a:lnTo>
                    <a:pt x="1544" y="5466"/>
                  </a:lnTo>
                  <a:lnTo>
                    <a:pt x="785" y="5466"/>
                  </a:lnTo>
                  <a:lnTo>
                    <a:pt x="785" y="4682"/>
                  </a:lnTo>
                  <a:close/>
                  <a:moveTo>
                    <a:pt x="4657" y="4682"/>
                  </a:moveTo>
                  <a:lnTo>
                    <a:pt x="4657" y="5466"/>
                  </a:lnTo>
                  <a:lnTo>
                    <a:pt x="2328" y="5466"/>
                  </a:lnTo>
                  <a:lnTo>
                    <a:pt x="2328" y="4682"/>
                  </a:lnTo>
                  <a:close/>
                  <a:moveTo>
                    <a:pt x="3113" y="6251"/>
                  </a:moveTo>
                  <a:lnTo>
                    <a:pt x="3113" y="7010"/>
                  </a:lnTo>
                  <a:lnTo>
                    <a:pt x="785" y="7010"/>
                  </a:lnTo>
                  <a:lnTo>
                    <a:pt x="785" y="6251"/>
                  </a:lnTo>
                  <a:close/>
                  <a:moveTo>
                    <a:pt x="4657" y="6251"/>
                  </a:moveTo>
                  <a:lnTo>
                    <a:pt x="4657" y="7010"/>
                  </a:lnTo>
                  <a:lnTo>
                    <a:pt x="3872" y="7010"/>
                  </a:lnTo>
                  <a:lnTo>
                    <a:pt x="3872" y="6251"/>
                  </a:lnTo>
                  <a:close/>
                  <a:moveTo>
                    <a:pt x="0" y="0"/>
                  </a:moveTo>
                  <a:lnTo>
                    <a:pt x="0" y="8579"/>
                  </a:lnTo>
                  <a:lnTo>
                    <a:pt x="5441" y="8579"/>
                  </a:lnTo>
                  <a:lnTo>
                    <a:pt x="5441" y="2354"/>
                  </a:lnTo>
                  <a:lnTo>
                    <a:pt x="3113" y="2354"/>
                  </a:lnTo>
                  <a:lnTo>
                    <a:pt x="31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 name="Google Shape;2123;p49"/>
          <p:cNvGrpSpPr/>
          <p:nvPr/>
        </p:nvGrpSpPr>
        <p:grpSpPr>
          <a:xfrm>
            <a:off x="1079813" y="3263582"/>
            <a:ext cx="722387" cy="619193"/>
            <a:chOff x="-5680678" y="2585989"/>
            <a:chExt cx="414237" cy="358081"/>
          </a:xfrm>
        </p:grpSpPr>
        <p:sp>
          <p:nvSpPr>
            <p:cNvPr id="2124" name="Google Shape;2124;p49"/>
            <p:cNvSpPr/>
            <p:nvPr/>
          </p:nvSpPr>
          <p:spPr>
            <a:xfrm>
              <a:off x="-5552625" y="2585989"/>
              <a:ext cx="64839" cy="67212"/>
            </a:xfrm>
            <a:custGeom>
              <a:rect b="b" l="l" r="r" t="t"/>
              <a:pathLst>
                <a:path extrusionOk="0" h="2152" w="2076">
                  <a:moveTo>
                    <a:pt x="1418" y="1"/>
                  </a:moveTo>
                  <a:lnTo>
                    <a:pt x="1" y="2152"/>
                  </a:lnTo>
                  <a:lnTo>
                    <a:pt x="937" y="2152"/>
                  </a:lnTo>
                  <a:lnTo>
                    <a:pt x="2076" y="456"/>
                  </a:lnTo>
                  <a:lnTo>
                    <a:pt x="14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9"/>
            <p:cNvSpPr/>
            <p:nvPr/>
          </p:nvSpPr>
          <p:spPr>
            <a:xfrm>
              <a:off x="-5459364" y="2585989"/>
              <a:ext cx="64870" cy="67212"/>
            </a:xfrm>
            <a:custGeom>
              <a:rect b="b" l="l" r="r" t="t"/>
              <a:pathLst>
                <a:path extrusionOk="0" h="2152" w="2077">
                  <a:moveTo>
                    <a:pt x="659" y="1"/>
                  </a:moveTo>
                  <a:lnTo>
                    <a:pt x="1" y="456"/>
                  </a:lnTo>
                  <a:lnTo>
                    <a:pt x="1140" y="2152"/>
                  </a:lnTo>
                  <a:lnTo>
                    <a:pt x="2076" y="2152"/>
                  </a:lnTo>
                  <a:lnTo>
                    <a:pt x="6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9"/>
            <p:cNvSpPr/>
            <p:nvPr/>
          </p:nvSpPr>
          <p:spPr>
            <a:xfrm>
              <a:off x="-5680678" y="2653170"/>
              <a:ext cx="414237" cy="72772"/>
            </a:xfrm>
            <a:custGeom>
              <a:rect b="b" l="l" r="r" t="t"/>
              <a:pathLst>
                <a:path extrusionOk="0" h="2330" w="13263">
                  <a:moveTo>
                    <a:pt x="1" y="1"/>
                  </a:moveTo>
                  <a:lnTo>
                    <a:pt x="1" y="2329"/>
                  </a:lnTo>
                  <a:lnTo>
                    <a:pt x="13262" y="2329"/>
                  </a:lnTo>
                  <a:lnTo>
                    <a:pt x="13262" y="1"/>
                  </a:lnTo>
                  <a:lnTo>
                    <a:pt x="9162" y="1"/>
                  </a:lnTo>
                  <a:lnTo>
                    <a:pt x="10073" y="1317"/>
                  </a:lnTo>
                  <a:lnTo>
                    <a:pt x="9415" y="1772"/>
                  </a:lnTo>
                  <a:lnTo>
                    <a:pt x="8226" y="1"/>
                  </a:lnTo>
                  <a:lnTo>
                    <a:pt x="5037" y="1"/>
                  </a:lnTo>
                  <a:lnTo>
                    <a:pt x="3848" y="1772"/>
                  </a:lnTo>
                  <a:lnTo>
                    <a:pt x="3190" y="1317"/>
                  </a:lnTo>
                  <a:lnTo>
                    <a:pt x="41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9"/>
            <p:cNvSpPr/>
            <p:nvPr/>
          </p:nvSpPr>
          <p:spPr>
            <a:xfrm>
              <a:off x="-5654599" y="2749616"/>
              <a:ext cx="362047" cy="194454"/>
            </a:xfrm>
            <a:custGeom>
              <a:rect b="b" l="l" r="r" t="t"/>
              <a:pathLst>
                <a:path extrusionOk="0" h="6226" w="11592">
                  <a:moveTo>
                    <a:pt x="5417" y="1164"/>
                  </a:moveTo>
                  <a:lnTo>
                    <a:pt x="5417" y="1949"/>
                  </a:lnTo>
                  <a:lnTo>
                    <a:pt x="2304" y="1949"/>
                  </a:lnTo>
                  <a:lnTo>
                    <a:pt x="2304" y="1164"/>
                  </a:lnTo>
                  <a:close/>
                  <a:moveTo>
                    <a:pt x="9289" y="1164"/>
                  </a:moveTo>
                  <a:lnTo>
                    <a:pt x="9289" y="1949"/>
                  </a:lnTo>
                  <a:lnTo>
                    <a:pt x="6176" y="1949"/>
                  </a:lnTo>
                  <a:lnTo>
                    <a:pt x="6176" y="1164"/>
                  </a:lnTo>
                  <a:close/>
                  <a:moveTo>
                    <a:pt x="5417" y="2734"/>
                  </a:moveTo>
                  <a:lnTo>
                    <a:pt x="5417" y="3493"/>
                  </a:lnTo>
                  <a:lnTo>
                    <a:pt x="2304" y="3493"/>
                  </a:lnTo>
                  <a:lnTo>
                    <a:pt x="2304" y="2734"/>
                  </a:lnTo>
                  <a:close/>
                  <a:moveTo>
                    <a:pt x="9289" y="2734"/>
                  </a:moveTo>
                  <a:lnTo>
                    <a:pt x="9289" y="3493"/>
                  </a:lnTo>
                  <a:lnTo>
                    <a:pt x="6176" y="3493"/>
                  </a:lnTo>
                  <a:lnTo>
                    <a:pt x="6176" y="2734"/>
                  </a:lnTo>
                  <a:close/>
                  <a:moveTo>
                    <a:pt x="5417" y="4277"/>
                  </a:moveTo>
                  <a:lnTo>
                    <a:pt x="5417" y="5062"/>
                  </a:lnTo>
                  <a:lnTo>
                    <a:pt x="2304" y="5062"/>
                  </a:lnTo>
                  <a:lnTo>
                    <a:pt x="2304" y="4277"/>
                  </a:lnTo>
                  <a:close/>
                  <a:moveTo>
                    <a:pt x="9289" y="4277"/>
                  </a:moveTo>
                  <a:lnTo>
                    <a:pt x="9289" y="5062"/>
                  </a:lnTo>
                  <a:lnTo>
                    <a:pt x="6176" y="5062"/>
                  </a:lnTo>
                  <a:lnTo>
                    <a:pt x="6176" y="4277"/>
                  </a:lnTo>
                  <a:close/>
                  <a:moveTo>
                    <a:pt x="1" y="0"/>
                  </a:moveTo>
                  <a:lnTo>
                    <a:pt x="760" y="6226"/>
                  </a:lnTo>
                  <a:lnTo>
                    <a:pt x="10833" y="6226"/>
                  </a:lnTo>
                  <a:lnTo>
                    <a:pt x="115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 name="Google Shape;2128;p49"/>
          <p:cNvGrpSpPr/>
          <p:nvPr/>
        </p:nvGrpSpPr>
        <p:grpSpPr>
          <a:xfrm>
            <a:off x="5086056" y="3263726"/>
            <a:ext cx="722374" cy="505671"/>
            <a:chOff x="-2378278" y="2585989"/>
            <a:chExt cx="414205" cy="290900"/>
          </a:xfrm>
        </p:grpSpPr>
        <p:sp>
          <p:nvSpPr>
            <p:cNvPr id="2129" name="Google Shape;2129;p49"/>
            <p:cNvSpPr/>
            <p:nvPr/>
          </p:nvSpPr>
          <p:spPr>
            <a:xfrm>
              <a:off x="-2134821" y="2658698"/>
              <a:ext cx="24518" cy="24549"/>
            </a:xfrm>
            <a:custGeom>
              <a:rect b="b" l="l" r="r" t="t"/>
              <a:pathLst>
                <a:path extrusionOk="0" h="786" w="785">
                  <a:moveTo>
                    <a:pt x="405" y="1"/>
                  </a:moveTo>
                  <a:cubicBezTo>
                    <a:pt x="178" y="1"/>
                    <a:pt x="0" y="178"/>
                    <a:pt x="0" y="406"/>
                  </a:cubicBezTo>
                  <a:cubicBezTo>
                    <a:pt x="0" y="608"/>
                    <a:pt x="178" y="785"/>
                    <a:pt x="405" y="785"/>
                  </a:cubicBezTo>
                  <a:lnTo>
                    <a:pt x="785" y="785"/>
                  </a:lnTo>
                  <a:lnTo>
                    <a:pt x="785" y="406"/>
                  </a:lnTo>
                  <a:cubicBezTo>
                    <a:pt x="785" y="178"/>
                    <a:pt x="608"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9"/>
            <p:cNvSpPr/>
            <p:nvPr/>
          </p:nvSpPr>
          <p:spPr>
            <a:xfrm>
              <a:off x="-2086598" y="2658698"/>
              <a:ext cx="24518" cy="24549"/>
            </a:xfrm>
            <a:custGeom>
              <a:rect b="b" l="l" r="r" t="t"/>
              <a:pathLst>
                <a:path extrusionOk="0" h="786" w="785">
                  <a:moveTo>
                    <a:pt x="405" y="1"/>
                  </a:moveTo>
                  <a:cubicBezTo>
                    <a:pt x="177" y="1"/>
                    <a:pt x="0" y="178"/>
                    <a:pt x="0" y="406"/>
                  </a:cubicBezTo>
                  <a:lnTo>
                    <a:pt x="0" y="785"/>
                  </a:lnTo>
                  <a:lnTo>
                    <a:pt x="405" y="785"/>
                  </a:lnTo>
                  <a:cubicBezTo>
                    <a:pt x="608" y="785"/>
                    <a:pt x="785" y="608"/>
                    <a:pt x="785" y="406"/>
                  </a:cubicBezTo>
                  <a:cubicBezTo>
                    <a:pt x="785" y="178"/>
                    <a:pt x="608"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9"/>
            <p:cNvSpPr/>
            <p:nvPr/>
          </p:nvSpPr>
          <p:spPr>
            <a:xfrm>
              <a:off x="-2378278" y="2585989"/>
              <a:ext cx="153383" cy="152571"/>
            </a:xfrm>
            <a:custGeom>
              <a:rect b="b" l="l" r="r" t="t"/>
              <a:pathLst>
                <a:path extrusionOk="0" h="4885" w="4911">
                  <a:moveTo>
                    <a:pt x="1" y="1"/>
                  </a:moveTo>
                  <a:lnTo>
                    <a:pt x="1" y="4885"/>
                  </a:lnTo>
                  <a:lnTo>
                    <a:pt x="49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9"/>
            <p:cNvSpPr/>
            <p:nvPr/>
          </p:nvSpPr>
          <p:spPr>
            <a:xfrm>
              <a:off x="-2134821" y="2755925"/>
              <a:ext cx="72740" cy="48254"/>
            </a:xfrm>
            <a:custGeom>
              <a:rect b="b" l="l" r="r" t="t"/>
              <a:pathLst>
                <a:path extrusionOk="0" h="1545" w="2329">
                  <a:moveTo>
                    <a:pt x="0" y="1"/>
                  </a:moveTo>
                  <a:lnTo>
                    <a:pt x="0" y="1545"/>
                  </a:lnTo>
                  <a:lnTo>
                    <a:pt x="2329" y="1545"/>
                  </a:lnTo>
                  <a:lnTo>
                    <a:pt x="2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9"/>
            <p:cNvSpPr/>
            <p:nvPr/>
          </p:nvSpPr>
          <p:spPr>
            <a:xfrm>
              <a:off x="-2378278" y="2585989"/>
              <a:ext cx="414205" cy="290900"/>
            </a:xfrm>
            <a:custGeom>
              <a:rect b="b" l="l" r="r" t="t"/>
              <a:pathLst>
                <a:path extrusionOk="0" h="9314" w="13262">
                  <a:moveTo>
                    <a:pt x="4683" y="5442"/>
                  </a:moveTo>
                  <a:lnTo>
                    <a:pt x="4683" y="6226"/>
                  </a:lnTo>
                  <a:lnTo>
                    <a:pt x="1570" y="6226"/>
                  </a:lnTo>
                  <a:lnTo>
                    <a:pt x="1570" y="5442"/>
                  </a:lnTo>
                  <a:close/>
                  <a:moveTo>
                    <a:pt x="4683" y="6986"/>
                  </a:moveTo>
                  <a:lnTo>
                    <a:pt x="4683" y="7770"/>
                  </a:lnTo>
                  <a:lnTo>
                    <a:pt x="1570" y="7770"/>
                  </a:lnTo>
                  <a:lnTo>
                    <a:pt x="1570" y="6986"/>
                  </a:lnTo>
                  <a:close/>
                  <a:moveTo>
                    <a:pt x="9744" y="1570"/>
                  </a:moveTo>
                  <a:cubicBezTo>
                    <a:pt x="10377" y="1570"/>
                    <a:pt x="10908" y="2076"/>
                    <a:pt x="10908" y="2734"/>
                  </a:cubicBezTo>
                  <a:cubicBezTo>
                    <a:pt x="10908" y="2860"/>
                    <a:pt x="10883" y="2987"/>
                    <a:pt x="10832" y="3113"/>
                  </a:cubicBezTo>
                  <a:lnTo>
                    <a:pt x="11668" y="3113"/>
                  </a:lnTo>
                  <a:lnTo>
                    <a:pt x="11668" y="5442"/>
                  </a:lnTo>
                  <a:lnTo>
                    <a:pt x="10908" y="5442"/>
                  </a:lnTo>
                  <a:lnTo>
                    <a:pt x="10908" y="7770"/>
                  </a:lnTo>
                  <a:lnTo>
                    <a:pt x="7011" y="7770"/>
                  </a:lnTo>
                  <a:lnTo>
                    <a:pt x="7011" y="5442"/>
                  </a:lnTo>
                  <a:lnTo>
                    <a:pt x="6252" y="5442"/>
                  </a:lnTo>
                  <a:lnTo>
                    <a:pt x="6252" y="3113"/>
                  </a:lnTo>
                  <a:lnTo>
                    <a:pt x="7087" y="3113"/>
                  </a:lnTo>
                  <a:cubicBezTo>
                    <a:pt x="7062" y="2987"/>
                    <a:pt x="7036" y="2860"/>
                    <a:pt x="7036" y="2734"/>
                  </a:cubicBezTo>
                  <a:cubicBezTo>
                    <a:pt x="7036" y="2076"/>
                    <a:pt x="7542" y="1570"/>
                    <a:pt x="8200" y="1570"/>
                  </a:cubicBezTo>
                  <a:cubicBezTo>
                    <a:pt x="8479" y="1570"/>
                    <a:pt x="8757" y="1671"/>
                    <a:pt x="8960" y="1873"/>
                  </a:cubicBezTo>
                  <a:cubicBezTo>
                    <a:pt x="9162" y="1671"/>
                    <a:pt x="9440" y="1570"/>
                    <a:pt x="9744" y="1570"/>
                  </a:cubicBezTo>
                  <a:close/>
                  <a:moveTo>
                    <a:pt x="5999" y="1"/>
                  </a:moveTo>
                  <a:lnTo>
                    <a:pt x="1" y="5999"/>
                  </a:lnTo>
                  <a:lnTo>
                    <a:pt x="1" y="9314"/>
                  </a:lnTo>
                  <a:lnTo>
                    <a:pt x="13262" y="9314"/>
                  </a:lnTo>
                  <a:lnTo>
                    <a:pt x="13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9"/>
            <p:cNvSpPr/>
            <p:nvPr/>
          </p:nvSpPr>
          <p:spPr>
            <a:xfrm>
              <a:off x="-2158526" y="2707733"/>
              <a:ext cx="120963" cy="23737"/>
            </a:xfrm>
            <a:custGeom>
              <a:rect b="b" l="l" r="r" t="t"/>
              <a:pathLst>
                <a:path extrusionOk="0" h="760" w="3873">
                  <a:moveTo>
                    <a:pt x="0" y="0"/>
                  </a:moveTo>
                  <a:lnTo>
                    <a:pt x="0" y="759"/>
                  </a:lnTo>
                  <a:lnTo>
                    <a:pt x="3872" y="759"/>
                  </a:lnTo>
                  <a:lnTo>
                    <a:pt x="38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8" name="Shape 2138"/>
        <p:cNvGrpSpPr/>
        <p:nvPr/>
      </p:nvGrpSpPr>
      <p:grpSpPr>
        <a:xfrm>
          <a:off x="0" y="0"/>
          <a:ext cx="0" cy="0"/>
          <a:chOff x="0" y="0"/>
          <a:chExt cx="0" cy="0"/>
        </a:xfrm>
      </p:grpSpPr>
      <p:sp>
        <p:nvSpPr>
          <p:cNvPr id="2139" name="Google Shape;2139;p50"/>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 MAYBE FIVE CONCEPTS</a:t>
            </a:r>
            <a:endParaRPr/>
          </a:p>
        </p:txBody>
      </p:sp>
      <p:sp>
        <p:nvSpPr>
          <p:cNvPr id="2140" name="Google Shape;2140;p50"/>
          <p:cNvSpPr txBox="1"/>
          <p:nvPr>
            <p:ph idx="1" type="subTitle"/>
          </p:nvPr>
        </p:nvSpPr>
        <p:spPr>
          <a:xfrm>
            <a:off x="799325" y="3559451"/>
            <a:ext cx="22281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the Solar System</a:t>
            </a:r>
            <a:endParaRPr/>
          </a:p>
        </p:txBody>
      </p:sp>
      <p:sp>
        <p:nvSpPr>
          <p:cNvPr id="2141" name="Google Shape;2141;p50"/>
          <p:cNvSpPr txBox="1"/>
          <p:nvPr>
            <p:ph idx="2" type="subTitle"/>
          </p:nvPr>
        </p:nvSpPr>
        <p:spPr>
          <a:xfrm>
            <a:off x="799325" y="3084650"/>
            <a:ext cx="22281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142" name="Google Shape;2142;p50"/>
          <p:cNvSpPr txBox="1"/>
          <p:nvPr>
            <p:ph idx="3" type="subTitle"/>
          </p:nvPr>
        </p:nvSpPr>
        <p:spPr>
          <a:xfrm>
            <a:off x="6116575" y="3559450"/>
            <a:ext cx="22281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only planet that harbors life in the entire Solar System</a:t>
            </a:r>
            <a:endParaRPr/>
          </a:p>
        </p:txBody>
      </p:sp>
      <p:sp>
        <p:nvSpPr>
          <p:cNvPr id="2143" name="Google Shape;2143;p50"/>
          <p:cNvSpPr txBox="1"/>
          <p:nvPr>
            <p:ph idx="4" type="subTitle"/>
          </p:nvPr>
        </p:nvSpPr>
        <p:spPr>
          <a:xfrm>
            <a:off x="6116575" y="3084650"/>
            <a:ext cx="22281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2144" name="Google Shape;2144;p50"/>
          <p:cNvSpPr txBox="1"/>
          <p:nvPr>
            <p:ph idx="5" type="subTitle"/>
          </p:nvPr>
        </p:nvSpPr>
        <p:spPr>
          <a:xfrm>
            <a:off x="3457950" y="3559451"/>
            <a:ext cx="22281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full of iron oxide dust, giving the planet its reddish cast</a:t>
            </a:r>
            <a:endParaRPr/>
          </a:p>
        </p:txBody>
      </p:sp>
      <p:sp>
        <p:nvSpPr>
          <p:cNvPr id="2145" name="Google Shape;2145;p50"/>
          <p:cNvSpPr txBox="1"/>
          <p:nvPr>
            <p:ph idx="6" type="subTitle"/>
          </p:nvPr>
        </p:nvSpPr>
        <p:spPr>
          <a:xfrm>
            <a:off x="3457950" y="3084650"/>
            <a:ext cx="22281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146" name="Google Shape;2146;p50"/>
          <p:cNvSpPr txBox="1"/>
          <p:nvPr>
            <p:ph idx="7" type="subTitle"/>
          </p:nvPr>
        </p:nvSpPr>
        <p:spPr>
          <a:xfrm>
            <a:off x="2128575" y="1952525"/>
            <a:ext cx="22281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a:t>
            </a:r>
            <a:r>
              <a:rPr lang="en"/>
              <a:t>is a gas giant and the biggest planet in the entire Solar System</a:t>
            </a:r>
            <a:endParaRPr/>
          </a:p>
        </p:txBody>
      </p:sp>
      <p:sp>
        <p:nvSpPr>
          <p:cNvPr id="2147" name="Google Shape;2147;p50"/>
          <p:cNvSpPr txBox="1"/>
          <p:nvPr>
            <p:ph idx="8" type="subTitle"/>
          </p:nvPr>
        </p:nvSpPr>
        <p:spPr>
          <a:xfrm>
            <a:off x="2128575" y="1477725"/>
            <a:ext cx="22281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148" name="Google Shape;2148;p50"/>
          <p:cNvSpPr txBox="1"/>
          <p:nvPr>
            <p:ph idx="9" type="subTitle"/>
          </p:nvPr>
        </p:nvSpPr>
        <p:spPr>
          <a:xfrm>
            <a:off x="4787269" y="1952525"/>
            <a:ext cx="22281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second-brightest natural object in the night sky after the Moon</a:t>
            </a:r>
            <a:endParaRPr/>
          </a:p>
        </p:txBody>
      </p:sp>
      <p:sp>
        <p:nvSpPr>
          <p:cNvPr id="2149" name="Google Shape;2149;p50"/>
          <p:cNvSpPr txBox="1"/>
          <p:nvPr>
            <p:ph idx="13" type="subTitle"/>
          </p:nvPr>
        </p:nvSpPr>
        <p:spPr>
          <a:xfrm>
            <a:off x="4787263" y="1477725"/>
            <a:ext cx="22281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3" name="Shape 2153"/>
        <p:cNvGrpSpPr/>
        <p:nvPr/>
      </p:nvGrpSpPr>
      <p:grpSpPr>
        <a:xfrm>
          <a:off x="0" y="0"/>
          <a:ext cx="0" cy="0"/>
          <a:chOff x="0" y="0"/>
          <a:chExt cx="0" cy="0"/>
        </a:xfrm>
      </p:grpSpPr>
      <p:sp>
        <p:nvSpPr>
          <p:cNvPr id="2154" name="Google Shape;2154;p51"/>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 CONCEPTS IS A GOOD IDEA</a:t>
            </a:r>
            <a:endParaRPr/>
          </a:p>
        </p:txBody>
      </p:sp>
      <p:sp>
        <p:nvSpPr>
          <p:cNvPr id="2155" name="Google Shape;2155;p51"/>
          <p:cNvSpPr txBox="1"/>
          <p:nvPr>
            <p:ph idx="1" type="subTitle"/>
          </p:nvPr>
        </p:nvSpPr>
        <p:spPr>
          <a:xfrm>
            <a:off x="1663725" y="1703475"/>
            <a:ext cx="25362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2156" name="Google Shape;2156;p51"/>
          <p:cNvSpPr txBox="1"/>
          <p:nvPr>
            <p:ph idx="2" type="subTitle"/>
          </p:nvPr>
        </p:nvSpPr>
        <p:spPr>
          <a:xfrm>
            <a:off x="1663725" y="1254975"/>
            <a:ext cx="25362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157" name="Google Shape;2157;p51"/>
          <p:cNvSpPr txBox="1"/>
          <p:nvPr>
            <p:ph idx="3" type="subTitle"/>
          </p:nvPr>
        </p:nvSpPr>
        <p:spPr>
          <a:xfrm>
            <a:off x="1663725" y="3992975"/>
            <a:ext cx="25362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a:t>
            </a:r>
            <a:r>
              <a:rPr lang="en"/>
              <a:t>s the fourth-largest planet in the Solar System</a:t>
            </a:r>
            <a:endParaRPr/>
          </a:p>
        </p:txBody>
      </p:sp>
      <p:sp>
        <p:nvSpPr>
          <p:cNvPr id="2158" name="Google Shape;2158;p51"/>
          <p:cNvSpPr txBox="1"/>
          <p:nvPr>
            <p:ph idx="4" type="subTitle"/>
          </p:nvPr>
        </p:nvSpPr>
        <p:spPr>
          <a:xfrm>
            <a:off x="1663725" y="3544475"/>
            <a:ext cx="25362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159" name="Google Shape;2159;p51"/>
          <p:cNvSpPr txBox="1"/>
          <p:nvPr>
            <p:ph idx="5" type="subTitle"/>
          </p:nvPr>
        </p:nvSpPr>
        <p:spPr>
          <a:xfrm>
            <a:off x="1663725" y="2848225"/>
            <a:ext cx="25362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second-brightest natural object in the sky</a:t>
            </a:r>
            <a:endParaRPr/>
          </a:p>
        </p:txBody>
      </p:sp>
      <p:sp>
        <p:nvSpPr>
          <p:cNvPr id="2160" name="Google Shape;2160;p51"/>
          <p:cNvSpPr txBox="1"/>
          <p:nvPr>
            <p:ph idx="6" type="subTitle"/>
          </p:nvPr>
        </p:nvSpPr>
        <p:spPr>
          <a:xfrm>
            <a:off x="1663725" y="2399725"/>
            <a:ext cx="25362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161" name="Google Shape;2161;p51"/>
          <p:cNvSpPr txBox="1"/>
          <p:nvPr>
            <p:ph idx="7" type="subTitle"/>
          </p:nvPr>
        </p:nvSpPr>
        <p:spPr>
          <a:xfrm>
            <a:off x="5836925" y="1703475"/>
            <a:ext cx="25362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one of the many </a:t>
            </a:r>
            <a:r>
              <a:rPr lang="en"/>
              <a:t>planets with rings</a:t>
            </a:r>
            <a:endParaRPr/>
          </a:p>
        </p:txBody>
      </p:sp>
      <p:sp>
        <p:nvSpPr>
          <p:cNvPr id="2162" name="Google Shape;2162;p51"/>
          <p:cNvSpPr txBox="1"/>
          <p:nvPr>
            <p:ph idx="8" type="subTitle"/>
          </p:nvPr>
        </p:nvSpPr>
        <p:spPr>
          <a:xfrm>
            <a:off x="5836925" y="1254975"/>
            <a:ext cx="25362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163" name="Google Shape;2163;p51"/>
          <p:cNvSpPr txBox="1"/>
          <p:nvPr>
            <p:ph idx="9" type="subTitle"/>
          </p:nvPr>
        </p:nvSpPr>
        <p:spPr>
          <a:xfrm>
            <a:off x="5836925" y="3992975"/>
            <a:ext cx="25362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only planet known to harbor life</a:t>
            </a:r>
            <a:endParaRPr/>
          </a:p>
        </p:txBody>
      </p:sp>
      <p:sp>
        <p:nvSpPr>
          <p:cNvPr id="2164" name="Google Shape;2164;p51"/>
          <p:cNvSpPr txBox="1"/>
          <p:nvPr>
            <p:ph idx="13" type="subTitle"/>
          </p:nvPr>
        </p:nvSpPr>
        <p:spPr>
          <a:xfrm>
            <a:off x="5836925" y="3544475"/>
            <a:ext cx="25362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2165" name="Google Shape;2165;p51"/>
          <p:cNvSpPr txBox="1"/>
          <p:nvPr>
            <p:ph idx="14" type="subTitle"/>
          </p:nvPr>
        </p:nvSpPr>
        <p:spPr>
          <a:xfrm>
            <a:off x="5836925" y="2848225"/>
            <a:ext cx="25362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smallest planet in the Solar System</a:t>
            </a:r>
            <a:endParaRPr/>
          </a:p>
        </p:txBody>
      </p:sp>
      <p:sp>
        <p:nvSpPr>
          <p:cNvPr id="2166" name="Google Shape;2166;p51"/>
          <p:cNvSpPr txBox="1"/>
          <p:nvPr>
            <p:ph idx="15" type="subTitle"/>
          </p:nvPr>
        </p:nvSpPr>
        <p:spPr>
          <a:xfrm>
            <a:off x="5836925" y="2399725"/>
            <a:ext cx="25362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cxnSp>
        <p:nvCxnSpPr>
          <p:cNvPr id="2167" name="Google Shape;2167;p51"/>
          <p:cNvCxnSpPr/>
          <p:nvPr/>
        </p:nvCxnSpPr>
        <p:spPr>
          <a:xfrm>
            <a:off x="887250" y="2180563"/>
            <a:ext cx="699600" cy="0"/>
          </a:xfrm>
          <a:prstGeom prst="straightConnector1">
            <a:avLst/>
          </a:prstGeom>
          <a:noFill/>
          <a:ln cap="flat" cmpd="sng" w="28575">
            <a:solidFill>
              <a:schemeClr val="dk1"/>
            </a:solidFill>
            <a:prstDash val="solid"/>
            <a:round/>
            <a:headEnd len="med" w="med" type="none"/>
            <a:tailEnd len="med" w="med" type="none"/>
          </a:ln>
        </p:spPr>
      </p:cxnSp>
      <p:cxnSp>
        <p:nvCxnSpPr>
          <p:cNvPr id="2168" name="Google Shape;2168;p51"/>
          <p:cNvCxnSpPr/>
          <p:nvPr/>
        </p:nvCxnSpPr>
        <p:spPr>
          <a:xfrm>
            <a:off x="5060450" y="2180563"/>
            <a:ext cx="699600" cy="0"/>
          </a:xfrm>
          <a:prstGeom prst="straightConnector1">
            <a:avLst/>
          </a:prstGeom>
          <a:noFill/>
          <a:ln cap="flat" cmpd="sng" w="28575">
            <a:solidFill>
              <a:schemeClr val="dk1"/>
            </a:solidFill>
            <a:prstDash val="solid"/>
            <a:round/>
            <a:headEnd len="med" w="med" type="none"/>
            <a:tailEnd len="med" w="med" type="none"/>
          </a:ln>
        </p:spPr>
      </p:cxnSp>
      <p:cxnSp>
        <p:nvCxnSpPr>
          <p:cNvPr id="2169" name="Google Shape;2169;p51"/>
          <p:cNvCxnSpPr/>
          <p:nvPr/>
        </p:nvCxnSpPr>
        <p:spPr>
          <a:xfrm>
            <a:off x="887250" y="4465788"/>
            <a:ext cx="699600" cy="0"/>
          </a:xfrm>
          <a:prstGeom prst="straightConnector1">
            <a:avLst/>
          </a:prstGeom>
          <a:noFill/>
          <a:ln cap="flat" cmpd="sng" w="28575">
            <a:solidFill>
              <a:schemeClr val="dk1"/>
            </a:solidFill>
            <a:prstDash val="solid"/>
            <a:round/>
            <a:headEnd len="med" w="med" type="none"/>
            <a:tailEnd len="med" w="med" type="none"/>
          </a:ln>
        </p:spPr>
      </p:cxnSp>
      <p:cxnSp>
        <p:nvCxnSpPr>
          <p:cNvPr id="2170" name="Google Shape;2170;p51"/>
          <p:cNvCxnSpPr/>
          <p:nvPr/>
        </p:nvCxnSpPr>
        <p:spPr>
          <a:xfrm>
            <a:off x="5060450" y="4465788"/>
            <a:ext cx="699600" cy="0"/>
          </a:xfrm>
          <a:prstGeom prst="straightConnector1">
            <a:avLst/>
          </a:prstGeom>
          <a:noFill/>
          <a:ln cap="flat" cmpd="sng" w="28575">
            <a:solidFill>
              <a:schemeClr val="dk1"/>
            </a:solidFill>
            <a:prstDash val="solid"/>
            <a:round/>
            <a:headEnd len="med" w="med" type="none"/>
            <a:tailEnd len="med" w="med" type="none"/>
          </a:ln>
        </p:spPr>
      </p:cxnSp>
      <p:cxnSp>
        <p:nvCxnSpPr>
          <p:cNvPr id="2171" name="Google Shape;2171;p51"/>
          <p:cNvCxnSpPr/>
          <p:nvPr/>
        </p:nvCxnSpPr>
        <p:spPr>
          <a:xfrm>
            <a:off x="887250" y="3323175"/>
            <a:ext cx="699600" cy="0"/>
          </a:xfrm>
          <a:prstGeom prst="straightConnector1">
            <a:avLst/>
          </a:prstGeom>
          <a:noFill/>
          <a:ln cap="flat" cmpd="sng" w="28575">
            <a:solidFill>
              <a:schemeClr val="dk1"/>
            </a:solidFill>
            <a:prstDash val="solid"/>
            <a:round/>
            <a:headEnd len="med" w="med" type="none"/>
            <a:tailEnd len="med" w="med" type="none"/>
          </a:ln>
        </p:spPr>
      </p:cxnSp>
      <p:cxnSp>
        <p:nvCxnSpPr>
          <p:cNvPr id="2172" name="Google Shape;2172;p51"/>
          <p:cNvCxnSpPr/>
          <p:nvPr/>
        </p:nvCxnSpPr>
        <p:spPr>
          <a:xfrm>
            <a:off x="5060450" y="3323175"/>
            <a:ext cx="699600" cy="0"/>
          </a:xfrm>
          <a:prstGeom prst="straightConnector1">
            <a:avLst/>
          </a:prstGeom>
          <a:noFill/>
          <a:ln cap="flat" cmpd="sng" w="28575">
            <a:solidFill>
              <a:schemeClr val="dk1"/>
            </a:solidFill>
            <a:prstDash val="solid"/>
            <a:round/>
            <a:headEnd len="med" w="med" type="none"/>
            <a:tailEnd len="med" w="med" type="none"/>
          </a:ln>
        </p:spPr>
      </p:cxnSp>
      <p:grpSp>
        <p:nvGrpSpPr>
          <p:cNvPr id="2173" name="Google Shape;2173;p51"/>
          <p:cNvGrpSpPr/>
          <p:nvPr/>
        </p:nvGrpSpPr>
        <p:grpSpPr>
          <a:xfrm>
            <a:off x="951147" y="1423987"/>
            <a:ext cx="571788" cy="612654"/>
            <a:chOff x="-3587632" y="1249394"/>
            <a:chExt cx="388126" cy="413425"/>
          </a:xfrm>
        </p:grpSpPr>
        <p:sp>
          <p:nvSpPr>
            <p:cNvPr id="2174" name="Google Shape;2174;p51"/>
            <p:cNvSpPr/>
            <p:nvPr/>
          </p:nvSpPr>
          <p:spPr>
            <a:xfrm>
              <a:off x="-3393959" y="1249394"/>
              <a:ext cx="24518" cy="23737"/>
            </a:xfrm>
            <a:custGeom>
              <a:rect b="b" l="l" r="r" t="t"/>
              <a:pathLst>
                <a:path extrusionOk="0" h="760" w="785">
                  <a:moveTo>
                    <a:pt x="0" y="0"/>
                  </a:moveTo>
                  <a:lnTo>
                    <a:pt x="0" y="760"/>
                  </a:lnTo>
                  <a:lnTo>
                    <a:pt x="785" y="760"/>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1"/>
            <p:cNvSpPr/>
            <p:nvPr/>
          </p:nvSpPr>
          <p:spPr>
            <a:xfrm>
              <a:off x="-3417696" y="1639082"/>
              <a:ext cx="23768" cy="23737"/>
            </a:xfrm>
            <a:custGeom>
              <a:rect b="b" l="l" r="r" t="t"/>
              <a:pathLst>
                <a:path extrusionOk="0" h="760" w="761">
                  <a:moveTo>
                    <a:pt x="1" y="0"/>
                  </a:moveTo>
                  <a:lnTo>
                    <a:pt x="1" y="759"/>
                  </a:lnTo>
                  <a:lnTo>
                    <a:pt x="760" y="759"/>
                  </a:lnTo>
                  <a:lnTo>
                    <a:pt x="7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1"/>
            <p:cNvSpPr/>
            <p:nvPr/>
          </p:nvSpPr>
          <p:spPr>
            <a:xfrm>
              <a:off x="-3466700" y="1639082"/>
              <a:ext cx="24549" cy="23737"/>
            </a:xfrm>
            <a:custGeom>
              <a:rect b="b" l="l" r="r" t="t"/>
              <a:pathLst>
                <a:path extrusionOk="0" h="760" w="786">
                  <a:moveTo>
                    <a:pt x="1" y="0"/>
                  </a:moveTo>
                  <a:lnTo>
                    <a:pt x="1" y="759"/>
                  </a:lnTo>
                  <a:lnTo>
                    <a:pt x="785" y="759"/>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1"/>
            <p:cNvSpPr/>
            <p:nvPr/>
          </p:nvSpPr>
          <p:spPr>
            <a:xfrm>
              <a:off x="-3514891" y="1639082"/>
              <a:ext cx="24518" cy="23737"/>
            </a:xfrm>
            <a:custGeom>
              <a:rect b="b" l="l" r="r" t="t"/>
              <a:pathLst>
                <a:path extrusionOk="0" h="760" w="785">
                  <a:moveTo>
                    <a:pt x="0" y="0"/>
                  </a:moveTo>
                  <a:lnTo>
                    <a:pt x="0" y="759"/>
                  </a:lnTo>
                  <a:lnTo>
                    <a:pt x="785" y="759"/>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1"/>
            <p:cNvSpPr/>
            <p:nvPr/>
          </p:nvSpPr>
          <p:spPr>
            <a:xfrm>
              <a:off x="-3514891" y="1590047"/>
              <a:ext cx="24518" cy="24549"/>
            </a:xfrm>
            <a:custGeom>
              <a:rect b="b" l="l" r="r" t="t"/>
              <a:pathLst>
                <a:path extrusionOk="0" h="786" w="785">
                  <a:moveTo>
                    <a:pt x="0" y="1"/>
                  </a:moveTo>
                  <a:lnTo>
                    <a:pt x="0" y="786"/>
                  </a:lnTo>
                  <a:lnTo>
                    <a:pt x="785" y="786"/>
                  </a:lnTo>
                  <a:lnTo>
                    <a:pt x="7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1"/>
            <p:cNvSpPr/>
            <p:nvPr/>
          </p:nvSpPr>
          <p:spPr>
            <a:xfrm>
              <a:off x="-3344955" y="1249394"/>
              <a:ext cx="23737" cy="23737"/>
            </a:xfrm>
            <a:custGeom>
              <a:rect b="b" l="l" r="r" t="t"/>
              <a:pathLst>
                <a:path extrusionOk="0" h="760" w="760">
                  <a:moveTo>
                    <a:pt x="0" y="0"/>
                  </a:moveTo>
                  <a:lnTo>
                    <a:pt x="0" y="760"/>
                  </a:lnTo>
                  <a:lnTo>
                    <a:pt x="760" y="760"/>
                  </a:lnTo>
                  <a:lnTo>
                    <a:pt x="7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1"/>
            <p:cNvSpPr/>
            <p:nvPr/>
          </p:nvSpPr>
          <p:spPr>
            <a:xfrm>
              <a:off x="-3296732" y="1249394"/>
              <a:ext cx="24518" cy="23737"/>
            </a:xfrm>
            <a:custGeom>
              <a:rect b="b" l="l" r="r" t="t"/>
              <a:pathLst>
                <a:path extrusionOk="0" h="760" w="785">
                  <a:moveTo>
                    <a:pt x="0" y="0"/>
                  </a:moveTo>
                  <a:lnTo>
                    <a:pt x="0" y="760"/>
                  </a:lnTo>
                  <a:lnTo>
                    <a:pt x="785" y="760"/>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1"/>
            <p:cNvSpPr/>
            <p:nvPr/>
          </p:nvSpPr>
          <p:spPr>
            <a:xfrm>
              <a:off x="-3296732" y="1297617"/>
              <a:ext cx="24518" cy="24518"/>
            </a:xfrm>
            <a:custGeom>
              <a:rect b="b" l="l" r="r" t="t"/>
              <a:pathLst>
                <a:path extrusionOk="0" h="785" w="785">
                  <a:moveTo>
                    <a:pt x="0" y="0"/>
                  </a:moveTo>
                  <a:lnTo>
                    <a:pt x="0" y="785"/>
                  </a:lnTo>
                  <a:lnTo>
                    <a:pt x="785" y="785"/>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1"/>
            <p:cNvSpPr/>
            <p:nvPr/>
          </p:nvSpPr>
          <p:spPr>
            <a:xfrm>
              <a:off x="-3369473" y="1614565"/>
              <a:ext cx="169967" cy="48254"/>
            </a:xfrm>
            <a:custGeom>
              <a:rect b="b" l="l" r="r" t="t"/>
              <a:pathLst>
                <a:path extrusionOk="0" h="1545" w="5442">
                  <a:moveTo>
                    <a:pt x="1" y="1"/>
                  </a:moveTo>
                  <a:lnTo>
                    <a:pt x="1" y="1544"/>
                  </a:lnTo>
                  <a:lnTo>
                    <a:pt x="5442" y="1544"/>
                  </a:lnTo>
                  <a:lnTo>
                    <a:pt x="5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1"/>
            <p:cNvSpPr/>
            <p:nvPr/>
          </p:nvSpPr>
          <p:spPr>
            <a:xfrm>
              <a:off x="-3288831" y="1507062"/>
              <a:ext cx="8714" cy="9526"/>
            </a:xfrm>
            <a:custGeom>
              <a:rect b="b" l="l" r="r" t="t"/>
              <a:pathLst>
                <a:path extrusionOk="0" h="305" w="279">
                  <a:moveTo>
                    <a:pt x="152" y="1"/>
                  </a:moveTo>
                  <a:lnTo>
                    <a:pt x="0" y="304"/>
                  </a:lnTo>
                  <a:lnTo>
                    <a:pt x="279" y="304"/>
                  </a:lnTo>
                  <a:lnTo>
                    <a:pt x="15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1"/>
            <p:cNvSpPr/>
            <p:nvPr/>
          </p:nvSpPr>
          <p:spPr>
            <a:xfrm>
              <a:off x="-3369473" y="1419330"/>
              <a:ext cx="169967" cy="170748"/>
            </a:xfrm>
            <a:custGeom>
              <a:rect b="b" l="l" r="r" t="t"/>
              <a:pathLst>
                <a:path extrusionOk="0" h="5467" w="5442">
                  <a:moveTo>
                    <a:pt x="2734" y="1089"/>
                  </a:moveTo>
                  <a:lnTo>
                    <a:pt x="4126" y="3898"/>
                  </a:lnTo>
                  <a:lnTo>
                    <a:pt x="1317" y="3898"/>
                  </a:lnTo>
                  <a:lnTo>
                    <a:pt x="2734" y="1089"/>
                  </a:lnTo>
                  <a:close/>
                  <a:moveTo>
                    <a:pt x="1" y="1"/>
                  </a:moveTo>
                  <a:lnTo>
                    <a:pt x="1" y="5467"/>
                  </a:lnTo>
                  <a:lnTo>
                    <a:pt x="5442" y="5467"/>
                  </a:lnTo>
                  <a:lnTo>
                    <a:pt x="5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1"/>
            <p:cNvSpPr/>
            <p:nvPr/>
          </p:nvSpPr>
          <p:spPr>
            <a:xfrm>
              <a:off x="-3369473" y="1345809"/>
              <a:ext cx="169967" cy="49847"/>
            </a:xfrm>
            <a:custGeom>
              <a:rect b="b" l="l" r="r" t="t"/>
              <a:pathLst>
                <a:path extrusionOk="0" h="1596" w="5442">
                  <a:moveTo>
                    <a:pt x="1" y="1"/>
                  </a:moveTo>
                  <a:lnTo>
                    <a:pt x="1" y="1595"/>
                  </a:lnTo>
                  <a:lnTo>
                    <a:pt x="5442" y="1595"/>
                  </a:lnTo>
                  <a:lnTo>
                    <a:pt x="5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1"/>
            <p:cNvSpPr/>
            <p:nvPr/>
          </p:nvSpPr>
          <p:spPr>
            <a:xfrm>
              <a:off x="-3587632" y="1516557"/>
              <a:ext cx="169967" cy="49816"/>
            </a:xfrm>
            <a:custGeom>
              <a:rect b="b" l="l" r="r" t="t"/>
              <a:pathLst>
                <a:path extrusionOk="0" h="1595" w="5442">
                  <a:moveTo>
                    <a:pt x="1" y="0"/>
                  </a:moveTo>
                  <a:lnTo>
                    <a:pt x="1" y="1595"/>
                  </a:lnTo>
                  <a:lnTo>
                    <a:pt x="5442" y="1595"/>
                  </a:lnTo>
                  <a:lnTo>
                    <a:pt x="5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1"/>
            <p:cNvSpPr/>
            <p:nvPr/>
          </p:nvSpPr>
          <p:spPr>
            <a:xfrm>
              <a:off x="-3514891" y="1395625"/>
              <a:ext cx="24518" cy="23737"/>
            </a:xfrm>
            <a:custGeom>
              <a:rect b="b" l="l" r="r" t="t"/>
              <a:pathLst>
                <a:path extrusionOk="0" h="760" w="785">
                  <a:moveTo>
                    <a:pt x="380" y="0"/>
                  </a:moveTo>
                  <a:cubicBezTo>
                    <a:pt x="177" y="0"/>
                    <a:pt x="0" y="177"/>
                    <a:pt x="0" y="380"/>
                  </a:cubicBezTo>
                  <a:cubicBezTo>
                    <a:pt x="0" y="608"/>
                    <a:pt x="177" y="760"/>
                    <a:pt x="380" y="760"/>
                  </a:cubicBezTo>
                  <a:cubicBezTo>
                    <a:pt x="607" y="760"/>
                    <a:pt x="785" y="608"/>
                    <a:pt x="785" y="380"/>
                  </a:cubicBezTo>
                  <a:cubicBezTo>
                    <a:pt x="785" y="177"/>
                    <a:pt x="607" y="0"/>
                    <a:pt x="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1"/>
            <p:cNvSpPr/>
            <p:nvPr/>
          </p:nvSpPr>
          <p:spPr>
            <a:xfrm>
              <a:off x="-3587632" y="1322103"/>
              <a:ext cx="169967" cy="170779"/>
            </a:xfrm>
            <a:custGeom>
              <a:rect b="b" l="l" r="r" t="t"/>
              <a:pathLst>
                <a:path extrusionOk="0" h="5468" w="5442">
                  <a:moveTo>
                    <a:pt x="2709" y="1570"/>
                  </a:moveTo>
                  <a:cubicBezTo>
                    <a:pt x="3367" y="1570"/>
                    <a:pt x="3873" y="2101"/>
                    <a:pt x="3873" y="2734"/>
                  </a:cubicBezTo>
                  <a:cubicBezTo>
                    <a:pt x="3873" y="3367"/>
                    <a:pt x="3367" y="3898"/>
                    <a:pt x="2709" y="3898"/>
                  </a:cubicBezTo>
                  <a:cubicBezTo>
                    <a:pt x="2076" y="3898"/>
                    <a:pt x="1545" y="3367"/>
                    <a:pt x="1545" y="2734"/>
                  </a:cubicBezTo>
                  <a:cubicBezTo>
                    <a:pt x="1545" y="2101"/>
                    <a:pt x="2076" y="1570"/>
                    <a:pt x="2709" y="1570"/>
                  </a:cubicBezTo>
                  <a:close/>
                  <a:moveTo>
                    <a:pt x="1" y="1"/>
                  </a:moveTo>
                  <a:lnTo>
                    <a:pt x="1" y="5467"/>
                  </a:lnTo>
                  <a:lnTo>
                    <a:pt x="5442" y="5467"/>
                  </a:lnTo>
                  <a:lnTo>
                    <a:pt x="5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1"/>
            <p:cNvSpPr/>
            <p:nvPr/>
          </p:nvSpPr>
          <p:spPr>
            <a:xfrm>
              <a:off x="-3587632" y="1249394"/>
              <a:ext cx="169967" cy="48254"/>
            </a:xfrm>
            <a:custGeom>
              <a:rect b="b" l="l" r="r" t="t"/>
              <a:pathLst>
                <a:path extrusionOk="0" h="1545" w="5442">
                  <a:moveTo>
                    <a:pt x="1" y="0"/>
                  </a:moveTo>
                  <a:lnTo>
                    <a:pt x="1" y="1544"/>
                  </a:lnTo>
                  <a:lnTo>
                    <a:pt x="5442" y="1544"/>
                  </a:lnTo>
                  <a:lnTo>
                    <a:pt x="5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 name="Google Shape;2190;p51"/>
          <p:cNvGrpSpPr/>
          <p:nvPr/>
        </p:nvGrpSpPr>
        <p:grpSpPr>
          <a:xfrm>
            <a:off x="930715" y="2566599"/>
            <a:ext cx="612651" cy="612651"/>
            <a:chOff x="-2107149" y="1267572"/>
            <a:chExt cx="414205" cy="414205"/>
          </a:xfrm>
        </p:grpSpPr>
        <p:sp>
          <p:nvSpPr>
            <p:cNvPr id="2191" name="Google Shape;2191;p51"/>
            <p:cNvSpPr/>
            <p:nvPr/>
          </p:nvSpPr>
          <p:spPr>
            <a:xfrm>
              <a:off x="-2107149" y="1267572"/>
              <a:ext cx="413425" cy="414205"/>
            </a:xfrm>
            <a:custGeom>
              <a:rect b="b" l="l" r="r" t="t"/>
              <a:pathLst>
                <a:path extrusionOk="0" h="13262" w="13237">
                  <a:moveTo>
                    <a:pt x="0" y="0"/>
                  </a:moveTo>
                  <a:lnTo>
                    <a:pt x="0" y="13262"/>
                  </a:lnTo>
                  <a:lnTo>
                    <a:pt x="13236" y="13262"/>
                  </a:lnTo>
                  <a:lnTo>
                    <a:pt x="13236" y="12477"/>
                  </a:lnTo>
                  <a:lnTo>
                    <a:pt x="759" y="12477"/>
                  </a:lnTo>
                  <a:lnTo>
                    <a:pt x="7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1"/>
            <p:cNvSpPr/>
            <p:nvPr/>
          </p:nvSpPr>
          <p:spPr>
            <a:xfrm>
              <a:off x="-2058926" y="1486511"/>
              <a:ext cx="73521" cy="146262"/>
            </a:xfrm>
            <a:custGeom>
              <a:rect b="b" l="l" r="r" t="t"/>
              <a:pathLst>
                <a:path extrusionOk="0" h="4683" w="2354">
                  <a:moveTo>
                    <a:pt x="0" y="1"/>
                  </a:moveTo>
                  <a:lnTo>
                    <a:pt x="0" y="4683"/>
                  </a:lnTo>
                  <a:lnTo>
                    <a:pt x="2354" y="4683"/>
                  </a:lnTo>
                  <a:lnTo>
                    <a:pt x="2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1"/>
            <p:cNvSpPr/>
            <p:nvPr/>
          </p:nvSpPr>
          <p:spPr>
            <a:xfrm>
              <a:off x="-1960918" y="1438288"/>
              <a:ext cx="72740" cy="194485"/>
            </a:xfrm>
            <a:custGeom>
              <a:rect b="b" l="l" r="r" t="t"/>
              <a:pathLst>
                <a:path extrusionOk="0" h="6227" w="2329">
                  <a:moveTo>
                    <a:pt x="0" y="1"/>
                  </a:moveTo>
                  <a:lnTo>
                    <a:pt x="0" y="6227"/>
                  </a:lnTo>
                  <a:lnTo>
                    <a:pt x="2328" y="6227"/>
                  </a:lnTo>
                  <a:lnTo>
                    <a:pt x="23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1"/>
            <p:cNvSpPr/>
            <p:nvPr/>
          </p:nvSpPr>
          <p:spPr>
            <a:xfrm>
              <a:off x="-1864504" y="1438288"/>
              <a:ext cx="72772" cy="194485"/>
            </a:xfrm>
            <a:custGeom>
              <a:rect b="b" l="l" r="r" t="t"/>
              <a:pathLst>
                <a:path extrusionOk="0" h="6227" w="2330">
                  <a:moveTo>
                    <a:pt x="1" y="1"/>
                  </a:moveTo>
                  <a:lnTo>
                    <a:pt x="1" y="6227"/>
                  </a:lnTo>
                  <a:lnTo>
                    <a:pt x="2329" y="6227"/>
                  </a:lnTo>
                  <a:lnTo>
                    <a:pt x="2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1"/>
            <p:cNvSpPr/>
            <p:nvPr/>
          </p:nvSpPr>
          <p:spPr>
            <a:xfrm>
              <a:off x="-1767277" y="1486511"/>
              <a:ext cx="73553" cy="146262"/>
            </a:xfrm>
            <a:custGeom>
              <a:rect b="b" l="l" r="r" t="t"/>
              <a:pathLst>
                <a:path extrusionOk="0" h="4683" w="2355">
                  <a:moveTo>
                    <a:pt x="1" y="1"/>
                  </a:moveTo>
                  <a:lnTo>
                    <a:pt x="1" y="4683"/>
                  </a:lnTo>
                  <a:lnTo>
                    <a:pt x="2354" y="4683"/>
                  </a:lnTo>
                  <a:lnTo>
                    <a:pt x="2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1"/>
            <p:cNvSpPr/>
            <p:nvPr/>
          </p:nvSpPr>
          <p:spPr>
            <a:xfrm>
              <a:off x="-2058926" y="1292870"/>
              <a:ext cx="365982" cy="169186"/>
            </a:xfrm>
            <a:custGeom>
              <a:rect b="b" l="l" r="r" t="t"/>
              <a:pathLst>
                <a:path extrusionOk="0" h="5417" w="11718">
                  <a:moveTo>
                    <a:pt x="5846" y="0"/>
                  </a:moveTo>
                  <a:cubicBezTo>
                    <a:pt x="4758" y="0"/>
                    <a:pt x="3746" y="608"/>
                    <a:pt x="3265" y="1595"/>
                  </a:cubicBezTo>
                  <a:lnTo>
                    <a:pt x="2328" y="3467"/>
                  </a:lnTo>
                  <a:cubicBezTo>
                    <a:pt x="1949" y="4201"/>
                    <a:pt x="1215" y="4657"/>
                    <a:pt x="405" y="4657"/>
                  </a:cubicBezTo>
                  <a:lnTo>
                    <a:pt x="0" y="4657"/>
                  </a:lnTo>
                  <a:lnTo>
                    <a:pt x="0" y="5416"/>
                  </a:lnTo>
                  <a:lnTo>
                    <a:pt x="405" y="5416"/>
                  </a:lnTo>
                  <a:cubicBezTo>
                    <a:pt x="1493" y="5416"/>
                    <a:pt x="2531" y="4809"/>
                    <a:pt x="3012" y="3822"/>
                  </a:cubicBezTo>
                  <a:lnTo>
                    <a:pt x="3948" y="1949"/>
                  </a:lnTo>
                  <a:cubicBezTo>
                    <a:pt x="4328" y="1215"/>
                    <a:pt x="5036" y="760"/>
                    <a:pt x="5846" y="760"/>
                  </a:cubicBezTo>
                  <a:cubicBezTo>
                    <a:pt x="6656" y="760"/>
                    <a:pt x="7390" y="1215"/>
                    <a:pt x="7769" y="1949"/>
                  </a:cubicBezTo>
                  <a:lnTo>
                    <a:pt x="8706" y="3822"/>
                  </a:lnTo>
                  <a:cubicBezTo>
                    <a:pt x="9187" y="4809"/>
                    <a:pt x="10224" y="5416"/>
                    <a:pt x="11313" y="5416"/>
                  </a:cubicBezTo>
                  <a:lnTo>
                    <a:pt x="11718" y="5416"/>
                  </a:lnTo>
                  <a:lnTo>
                    <a:pt x="11718" y="4657"/>
                  </a:lnTo>
                  <a:lnTo>
                    <a:pt x="11313" y="4657"/>
                  </a:lnTo>
                  <a:cubicBezTo>
                    <a:pt x="10503" y="4657"/>
                    <a:pt x="9769" y="4201"/>
                    <a:pt x="9389" y="3467"/>
                  </a:cubicBezTo>
                  <a:lnTo>
                    <a:pt x="8453" y="1595"/>
                  </a:lnTo>
                  <a:cubicBezTo>
                    <a:pt x="7947" y="608"/>
                    <a:pt x="6960" y="0"/>
                    <a:pt x="5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 name="Google Shape;2197;p51"/>
          <p:cNvGrpSpPr/>
          <p:nvPr/>
        </p:nvGrpSpPr>
        <p:grpSpPr>
          <a:xfrm>
            <a:off x="930715" y="3709212"/>
            <a:ext cx="612651" cy="612651"/>
            <a:chOff x="-5147914" y="2585989"/>
            <a:chExt cx="414205" cy="414205"/>
          </a:xfrm>
        </p:grpSpPr>
        <p:sp>
          <p:nvSpPr>
            <p:cNvPr id="2198" name="Google Shape;2198;p51"/>
            <p:cNvSpPr/>
            <p:nvPr/>
          </p:nvSpPr>
          <p:spPr>
            <a:xfrm>
              <a:off x="-5147914" y="2585989"/>
              <a:ext cx="414205" cy="414205"/>
            </a:xfrm>
            <a:custGeom>
              <a:rect b="b" l="l" r="r" t="t"/>
              <a:pathLst>
                <a:path extrusionOk="0" h="13262" w="13262">
                  <a:moveTo>
                    <a:pt x="7036" y="1595"/>
                  </a:moveTo>
                  <a:cubicBezTo>
                    <a:pt x="9491" y="1797"/>
                    <a:pt x="11465" y="3771"/>
                    <a:pt x="11667" y="6252"/>
                  </a:cubicBezTo>
                  <a:lnTo>
                    <a:pt x="10908" y="6252"/>
                  </a:lnTo>
                  <a:lnTo>
                    <a:pt x="10908" y="7011"/>
                  </a:lnTo>
                  <a:lnTo>
                    <a:pt x="11667" y="7011"/>
                  </a:lnTo>
                  <a:cubicBezTo>
                    <a:pt x="11465" y="9491"/>
                    <a:pt x="9491" y="11465"/>
                    <a:pt x="7036" y="11667"/>
                  </a:cubicBezTo>
                  <a:lnTo>
                    <a:pt x="7036" y="10908"/>
                  </a:lnTo>
                  <a:lnTo>
                    <a:pt x="6251" y="10908"/>
                  </a:lnTo>
                  <a:lnTo>
                    <a:pt x="6251" y="11667"/>
                  </a:lnTo>
                  <a:cubicBezTo>
                    <a:pt x="3771" y="11465"/>
                    <a:pt x="1797" y="9491"/>
                    <a:pt x="1620" y="7011"/>
                  </a:cubicBezTo>
                  <a:lnTo>
                    <a:pt x="2354" y="7011"/>
                  </a:lnTo>
                  <a:lnTo>
                    <a:pt x="2354" y="6252"/>
                  </a:lnTo>
                  <a:lnTo>
                    <a:pt x="1620" y="6252"/>
                  </a:lnTo>
                  <a:cubicBezTo>
                    <a:pt x="1797" y="3771"/>
                    <a:pt x="3771" y="1797"/>
                    <a:pt x="6251" y="1595"/>
                  </a:cubicBezTo>
                  <a:lnTo>
                    <a:pt x="6251" y="2354"/>
                  </a:lnTo>
                  <a:lnTo>
                    <a:pt x="7036" y="2354"/>
                  </a:lnTo>
                  <a:lnTo>
                    <a:pt x="7036" y="1595"/>
                  </a:lnTo>
                  <a:close/>
                  <a:moveTo>
                    <a:pt x="6251" y="1"/>
                  </a:moveTo>
                  <a:lnTo>
                    <a:pt x="6251" y="836"/>
                  </a:lnTo>
                  <a:cubicBezTo>
                    <a:pt x="3341" y="1013"/>
                    <a:pt x="1013" y="3341"/>
                    <a:pt x="835" y="6252"/>
                  </a:cubicBezTo>
                  <a:lnTo>
                    <a:pt x="0" y="6252"/>
                  </a:lnTo>
                  <a:lnTo>
                    <a:pt x="0" y="7011"/>
                  </a:lnTo>
                  <a:lnTo>
                    <a:pt x="835" y="7011"/>
                  </a:lnTo>
                  <a:cubicBezTo>
                    <a:pt x="1013" y="9921"/>
                    <a:pt x="3341" y="12250"/>
                    <a:pt x="6251" y="12427"/>
                  </a:cubicBezTo>
                  <a:lnTo>
                    <a:pt x="6251" y="13262"/>
                  </a:lnTo>
                  <a:lnTo>
                    <a:pt x="7036" y="13262"/>
                  </a:lnTo>
                  <a:lnTo>
                    <a:pt x="7036" y="12427"/>
                  </a:lnTo>
                  <a:cubicBezTo>
                    <a:pt x="9921" y="12250"/>
                    <a:pt x="12249" y="9921"/>
                    <a:pt x="12426" y="7011"/>
                  </a:cubicBezTo>
                  <a:lnTo>
                    <a:pt x="13262" y="7011"/>
                  </a:lnTo>
                  <a:lnTo>
                    <a:pt x="13262" y="6252"/>
                  </a:lnTo>
                  <a:lnTo>
                    <a:pt x="12426" y="6252"/>
                  </a:lnTo>
                  <a:cubicBezTo>
                    <a:pt x="12249" y="3341"/>
                    <a:pt x="9921" y="1013"/>
                    <a:pt x="7011" y="836"/>
                  </a:cubicBezTo>
                  <a:lnTo>
                    <a:pt x="7036" y="836"/>
                  </a:lnTo>
                  <a:lnTo>
                    <a:pt x="70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1"/>
            <p:cNvSpPr/>
            <p:nvPr/>
          </p:nvSpPr>
          <p:spPr>
            <a:xfrm>
              <a:off x="-4977197" y="2732220"/>
              <a:ext cx="72772" cy="72740"/>
            </a:xfrm>
            <a:custGeom>
              <a:rect b="b" l="l" r="r" t="t"/>
              <a:pathLst>
                <a:path extrusionOk="0" h="2329" w="2330">
                  <a:moveTo>
                    <a:pt x="1165" y="1"/>
                  </a:moveTo>
                  <a:cubicBezTo>
                    <a:pt x="532" y="1"/>
                    <a:pt x="1" y="532"/>
                    <a:pt x="1" y="1165"/>
                  </a:cubicBezTo>
                  <a:cubicBezTo>
                    <a:pt x="1" y="1823"/>
                    <a:pt x="532" y="2329"/>
                    <a:pt x="1165" y="2329"/>
                  </a:cubicBezTo>
                  <a:cubicBezTo>
                    <a:pt x="1823" y="2329"/>
                    <a:pt x="2329" y="1823"/>
                    <a:pt x="2329" y="1165"/>
                  </a:cubicBezTo>
                  <a:cubicBezTo>
                    <a:pt x="2329" y="532"/>
                    <a:pt x="1823" y="1"/>
                    <a:pt x="11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1"/>
            <p:cNvSpPr/>
            <p:nvPr/>
          </p:nvSpPr>
          <p:spPr>
            <a:xfrm>
              <a:off x="-4989034" y="2829446"/>
              <a:ext cx="96446" cy="72740"/>
            </a:xfrm>
            <a:custGeom>
              <a:rect b="b" l="l" r="r" t="t"/>
              <a:pathLst>
                <a:path extrusionOk="0" h="2329" w="3088">
                  <a:moveTo>
                    <a:pt x="1544" y="0"/>
                  </a:moveTo>
                  <a:cubicBezTo>
                    <a:pt x="683" y="0"/>
                    <a:pt x="0" y="709"/>
                    <a:pt x="0" y="1544"/>
                  </a:cubicBezTo>
                  <a:lnTo>
                    <a:pt x="0" y="2329"/>
                  </a:lnTo>
                  <a:lnTo>
                    <a:pt x="3088" y="2329"/>
                  </a:lnTo>
                  <a:lnTo>
                    <a:pt x="3088" y="1544"/>
                  </a:lnTo>
                  <a:cubicBezTo>
                    <a:pt x="3088" y="709"/>
                    <a:pt x="2404" y="0"/>
                    <a:pt x="15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1"/>
            <p:cNvSpPr/>
            <p:nvPr/>
          </p:nvSpPr>
          <p:spPr>
            <a:xfrm>
              <a:off x="-4902895" y="2781223"/>
              <a:ext cx="71179" cy="72740"/>
            </a:xfrm>
            <a:custGeom>
              <a:rect b="b" l="l" r="r" t="t"/>
              <a:pathLst>
                <a:path extrusionOk="0" h="2329" w="2279">
                  <a:moveTo>
                    <a:pt x="684" y="1"/>
                  </a:moveTo>
                  <a:cubicBezTo>
                    <a:pt x="608" y="456"/>
                    <a:pt x="355" y="836"/>
                    <a:pt x="1" y="1114"/>
                  </a:cubicBezTo>
                  <a:cubicBezTo>
                    <a:pt x="456" y="1393"/>
                    <a:pt x="785" y="1823"/>
                    <a:pt x="988" y="2329"/>
                  </a:cubicBezTo>
                  <a:lnTo>
                    <a:pt x="2278" y="2329"/>
                  </a:lnTo>
                  <a:lnTo>
                    <a:pt x="2278" y="1544"/>
                  </a:lnTo>
                  <a:cubicBezTo>
                    <a:pt x="2278" y="684"/>
                    <a:pt x="1595" y="1"/>
                    <a:pt x="7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1"/>
            <p:cNvSpPr/>
            <p:nvPr/>
          </p:nvSpPr>
          <p:spPr>
            <a:xfrm>
              <a:off x="-5049906" y="2781223"/>
              <a:ext cx="71960" cy="72740"/>
            </a:xfrm>
            <a:custGeom>
              <a:rect b="b" l="l" r="r" t="t"/>
              <a:pathLst>
                <a:path extrusionOk="0" h="2329" w="2304">
                  <a:moveTo>
                    <a:pt x="1544" y="1"/>
                  </a:moveTo>
                  <a:cubicBezTo>
                    <a:pt x="709" y="1"/>
                    <a:pt x="0" y="684"/>
                    <a:pt x="0" y="1544"/>
                  </a:cubicBezTo>
                  <a:lnTo>
                    <a:pt x="0" y="2329"/>
                  </a:lnTo>
                  <a:lnTo>
                    <a:pt x="1316" y="2329"/>
                  </a:lnTo>
                  <a:cubicBezTo>
                    <a:pt x="1494" y="1823"/>
                    <a:pt x="1848" y="1393"/>
                    <a:pt x="2278" y="1114"/>
                  </a:cubicBezTo>
                  <a:lnTo>
                    <a:pt x="2303" y="1114"/>
                  </a:lnTo>
                  <a:cubicBezTo>
                    <a:pt x="1949" y="836"/>
                    <a:pt x="1696" y="456"/>
                    <a:pt x="15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1"/>
            <p:cNvSpPr/>
            <p:nvPr/>
          </p:nvSpPr>
          <p:spPr>
            <a:xfrm>
              <a:off x="-4915544" y="2683997"/>
              <a:ext cx="71960" cy="72772"/>
            </a:xfrm>
            <a:custGeom>
              <a:rect b="b" l="l" r="r" t="t"/>
              <a:pathLst>
                <a:path extrusionOk="0" h="2330" w="2304">
                  <a:moveTo>
                    <a:pt x="1140" y="1"/>
                  </a:moveTo>
                  <a:cubicBezTo>
                    <a:pt x="558" y="1"/>
                    <a:pt x="102" y="406"/>
                    <a:pt x="1" y="962"/>
                  </a:cubicBezTo>
                  <a:cubicBezTo>
                    <a:pt x="558" y="1216"/>
                    <a:pt x="962" y="1722"/>
                    <a:pt x="1089" y="2329"/>
                  </a:cubicBezTo>
                  <a:lnTo>
                    <a:pt x="1140" y="2329"/>
                  </a:lnTo>
                  <a:cubicBezTo>
                    <a:pt x="1772" y="2329"/>
                    <a:pt x="2304" y="1798"/>
                    <a:pt x="2304" y="1165"/>
                  </a:cubicBezTo>
                  <a:cubicBezTo>
                    <a:pt x="2304" y="532"/>
                    <a:pt x="1772" y="1"/>
                    <a:pt x="11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1"/>
            <p:cNvSpPr/>
            <p:nvPr/>
          </p:nvSpPr>
          <p:spPr>
            <a:xfrm>
              <a:off x="-5037257" y="2683997"/>
              <a:ext cx="71960" cy="72772"/>
            </a:xfrm>
            <a:custGeom>
              <a:rect b="b" l="l" r="r" t="t"/>
              <a:pathLst>
                <a:path extrusionOk="0" h="2330" w="2304">
                  <a:moveTo>
                    <a:pt x="1164" y="1"/>
                  </a:moveTo>
                  <a:cubicBezTo>
                    <a:pt x="506" y="1"/>
                    <a:pt x="0" y="532"/>
                    <a:pt x="0" y="1165"/>
                  </a:cubicBezTo>
                  <a:cubicBezTo>
                    <a:pt x="0" y="1798"/>
                    <a:pt x="506" y="2329"/>
                    <a:pt x="1164" y="2329"/>
                  </a:cubicBezTo>
                  <a:lnTo>
                    <a:pt x="1190" y="2329"/>
                  </a:lnTo>
                  <a:cubicBezTo>
                    <a:pt x="1316" y="1722"/>
                    <a:pt x="1747" y="1216"/>
                    <a:pt x="2303" y="962"/>
                  </a:cubicBezTo>
                  <a:cubicBezTo>
                    <a:pt x="2202" y="406"/>
                    <a:pt x="1721" y="1"/>
                    <a:pt x="11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5" name="Google Shape;2205;p51"/>
          <p:cNvGrpSpPr/>
          <p:nvPr/>
        </p:nvGrpSpPr>
        <p:grpSpPr>
          <a:xfrm>
            <a:off x="5178820" y="1423987"/>
            <a:ext cx="462874" cy="612651"/>
            <a:chOff x="-4183610" y="2590736"/>
            <a:chExt cx="315417" cy="414205"/>
          </a:xfrm>
        </p:grpSpPr>
        <p:sp>
          <p:nvSpPr>
            <p:cNvPr id="2206" name="Google Shape;2206;p51"/>
            <p:cNvSpPr/>
            <p:nvPr/>
          </p:nvSpPr>
          <p:spPr>
            <a:xfrm>
              <a:off x="-4159093" y="2736967"/>
              <a:ext cx="72740" cy="72740"/>
            </a:xfrm>
            <a:custGeom>
              <a:rect b="b" l="l" r="r" t="t"/>
              <a:pathLst>
                <a:path extrusionOk="0" h="2329" w="2329">
                  <a:moveTo>
                    <a:pt x="0" y="0"/>
                  </a:moveTo>
                  <a:lnTo>
                    <a:pt x="0" y="2329"/>
                  </a:lnTo>
                  <a:lnTo>
                    <a:pt x="2329" y="2329"/>
                  </a:lnTo>
                  <a:lnTo>
                    <a:pt x="2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1"/>
            <p:cNvSpPr/>
            <p:nvPr/>
          </p:nvSpPr>
          <p:spPr>
            <a:xfrm>
              <a:off x="-4062678" y="2713261"/>
              <a:ext cx="72772" cy="96446"/>
            </a:xfrm>
            <a:custGeom>
              <a:rect b="b" l="l" r="r" t="t"/>
              <a:pathLst>
                <a:path extrusionOk="0" h="3088" w="2330">
                  <a:moveTo>
                    <a:pt x="1" y="0"/>
                  </a:moveTo>
                  <a:lnTo>
                    <a:pt x="1" y="3088"/>
                  </a:lnTo>
                  <a:lnTo>
                    <a:pt x="2329" y="3088"/>
                  </a:lnTo>
                  <a:lnTo>
                    <a:pt x="2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1"/>
            <p:cNvSpPr/>
            <p:nvPr/>
          </p:nvSpPr>
          <p:spPr>
            <a:xfrm>
              <a:off x="-3989938" y="2590736"/>
              <a:ext cx="121744" cy="218971"/>
            </a:xfrm>
            <a:custGeom>
              <a:rect b="b" l="l" r="r" t="t"/>
              <a:pathLst>
                <a:path extrusionOk="0" h="7011" w="3898">
                  <a:moveTo>
                    <a:pt x="1949" y="0"/>
                  </a:moveTo>
                  <a:lnTo>
                    <a:pt x="0" y="2708"/>
                  </a:lnTo>
                  <a:lnTo>
                    <a:pt x="1164" y="2708"/>
                  </a:lnTo>
                  <a:lnTo>
                    <a:pt x="1164" y="7011"/>
                  </a:lnTo>
                  <a:lnTo>
                    <a:pt x="2733" y="7011"/>
                  </a:lnTo>
                  <a:lnTo>
                    <a:pt x="2733" y="2708"/>
                  </a:lnTo>
                  <a:lnTo>
                    <a:pt x="3898" y="2708"/>
                  </a:lnTo>
                  <a:lnTo>
                    <a:pt x="19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1"/>
            <p:cNvSpPr/>
            <p:nvPr/>
          </p:nvSpPr>
          <p:spPr>
            <a:xfrm>
              <a:off x="-4038161" y="2906903"/>
              <a:ext cx="24518" cy="24549"/>
            </a:xfrm>
            <a:custGeom>
              <a:rect b="b" l="l" r="r" t="t"/>
              <a:pathLst>
                <a:path extrusionOk="0" h="786" w="785">
                  <a:moveTo>
                    <a:pt x="380" y="1"/>
                  </a:moveTo>
                  <a:cubicBezTo>
                    <a:pt x="178" y="1"/>
                    <a:pt x="0" y="178"/>
                    <a:pt x="0" y="380"/>
                  </a:cubicBezTo>
                  <a:cubicBezTo>
                    <a:pt x="0" y="608"/>
                    <a:pt x="178" y="785"/>
                    <a:pt x="380" y="785"/>
                  </a:cubicBezTo>
                  <a:cubicBezTo>
                    <a:pt x="608" y="785"/>
                    <a:pt x="785" y="608"/>
                    <a:pt x="785" y="380"/>
                  </a:cubicBezTo>
                  <a:cubicBezTo>
                    <a:pt x="785" y="178"/>
                    <a:pt x="608" y="1"/>
                    <a:pt x="3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1"/>
            <p:cNvSpPr/>
            <p:nvPr/>
          </p:nvSpPr>
          <p:spPr>
            <a:xfrm>
              <a:off x="-4183610" y="2834194"/>
              <a:ext cx="315417" cy="170748"/>
            </a:xfrm>
            <a:custGeom>
              <a:rect b="b" l="l" r="r" t="t"/>
              <a:pathLst>
                <a:path extrusionOk="0" h="5467" w="10099">
                  <a:moveTo>
                    <a:pt x="3114" y="2329"/>
                  </a:moveTo>
                  <a:lnTo>
                    <a:pt x="3114" y="3113"/>
                  </a:lnTo>
                  <a:lnTo>
                    <a:pt x="2329" y="3113"/>
                  </a:lnTo>
                  <a:lnTo>
                    <a:pt x="2329" y="2329"/>
                  </a:lnTo>
                  <a:close/>
                  <a:moveTo>
                    <a:pt x="7770" y="2329"/>
                  </a:moveTo>
                  <a:lnTo>
                    <a:pt x="7770" y="3113"/>
                  </a:lnTo>
                  <a:lnTo>
                    <a:pt x="6986" y="3113"/>
                  </a:lnTo>
                  <a:lnTo>
                    <a:pt x="6986" y="2329"/>
                  </a:lnTo>
                  <a:close/>
                  <a:moveTo>
                    <a:pt x="5037" y="1544"/>
                  </a:moveTo>
                  <a:cubicBezTo>
                    <a:pt x="5695" y="1544"/>
                    <a:pt x="6201" y="2075"/>
                    <a:pt x="6201" y="2708"/>
                  </a:cubicBezTo>
                  <a:cubicBezTo>
                    <a:pt x="6201" y="3366"/>
                    <a:pt x="5695" y="3872"/>
                    <a:pt x="5037" y="3872"/>
                  </a:cubicBezTo>
                  <a:cubicBezTo>
                    <a:pt x="4404" y="3872"/>
                    <a:pt x="3873" y="3366"/>
                    <a:pt x="3873" y="2708"/>
                  </a:cubicBezTo>
                  <a:cubicBezTo>
                    <a:pt x="3873" y="2075"/>
                    <a:pt x="4404" y="1544"/>
                    <a:pt x="5037" y="1544"/>
                  </a:cubicBezTo>
                  <a:close/>
                  <a:moveTo>
                    <a:pt x="1" y="0"/>
                  </a:moveTo>
                  <a:lnTo>
                    <a:pt x="1" y="5467"/>
                  </a:lnTo>
                  <a:lnTo>
                    <a:pt x="10099" y="5467"/>
                  </a:lnTo>
                  <a:lnTo>
                    <a:pt x="100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 name="Google Shape;2211;p51"/>
          <p:cNvGrpSpPr/>
          <p:nvPr/>
        </p:nvGrpSpPr>
        <p:grpSpPr>
          <a:xfrm>
            <a:off x="5103930" y="3709212"/>
            <a:ext cx="612654" cy="612651"/>
            <a:chOff x="-3993904" y="3876766"/>
            <a:chExt cx="413425" cy="414205"/>
          </a:xfrm>
        </p:grpSpPr>
        <p:sp>
          <p:nvSpPr>
            <p:cNvPr id="2212" name="Google Shape;2212;p51"/>
            <p:cNvSpPr/>
            <p:nvPr/>
          </p:nvSpPr>
          <p:spPr>
            <a:xfrm>
              <a:off x="-3993904" y="3951037"/>
              <a:ext cx="413425" cy="339935"/>
            </a:xfrm>
            <a:custGeom>
              <a:rect b="b" l="l" r="r" t="t"/>
              <a:pathLst>
                <a:path extrusionOk="0" h="10884" w="13237">
                  <a:moveTo>
                    <a:pt x="12098" y="3088"/>
                  </a:moveTo>
                  <a:lnTo>
                    <a:pt x="12072" y="3114"/>
                  </a:lnTo>
                  <a:cubicBezTo>
                    <a:pt x="12081" y="3114"/>
                    <a:pt x="12089" y="3114"/>
                    <a:pt x="12098" y="3114"/>
                  </a:cubicBezTo>
                  <a:lnTo>
                    <a:pt x="12098" y="3114"/>
                  </a:lnTo>
                  <a:lnTo>
                    <a:pt x="12098" y="3088"/>
                  </a:lnTo>
                  <a:close/>
                  <a:moveTo>
                    <a:pt x="7795" y="3088"/>
                  </a:moveTo>
                  <a:lnTo>
                    <a:pt x="7795" y="3873"/>
                  </a:lnTo>
                  <a:lnTo>
                    <a:pt x="4683" y="3873"/>
                  </a:lnTo>
                  <a:lnTo>
                    <a:pt x="4683" y="3088"/>
                  </a:lnTo>
                  <a:close/>
                  <a:moveTo>
                    <a:pt x="3898" y="3873"/>
                  </a:moveTo>
                  <a:lnTo>
                    <a:pt x="3898" y="4658"/>
                  </a:lnTo>
                  <a:lnTo>
                    <a:pt x="3139" y="4658"/>
                  </a:lnTo>
                  <a:lnTo>
                    <a:pt x="3139" y="3873"/>
                  </a:lnTo>
                  <a:close/>
                  <a:moveTo>
                    <a:pt x="1570" y="1"/>
                  </a:moveTo>
                  <a:lnTo>
                    <a:pt x="1570" y="3215"/>
                  </a:lnTo>
                  <a:cubicBezTo>
                    <a:pt x="1393" y="3443"/>
                    <a:pt x="1241" y="3645"/>
                    <a:pt x="1139" y="3873"/>
                  </a:cubicBezTo>
                  <a:lnTo>
                    <a:pt x="1" y="3873"/>
                  </a:lnTo>
                  <a:lnTo>
                    <a:pt x="1" y="6986"/>
                  </a:lnTo>
                  <a:lnTo>
                    <a:pt x="1114" y="6986"/>
                  </a:lnTo>
                  <a:cubicBezTo>
                    <a:pt x="1393" y="7593"/>
                    <a:pt x="1823" y="8125"/>
                    <a:pt x="2354" y="8530"/>
                  </a:cubicBezTo>
                  <a:lnTo>
                    <a:pt x="2354" y="10883"/>
                  </a:lnTo>
                  <a:lnTo>
                    <a:pt x="4683" y="10883"/>
                  </a:lnTo>
                  <a:lnTo>
                    <a:pt x="4683" y="9314"/>
                  </a:lnTo>
                  <a:lnTo>
                    <a:pt x="7795" y="9314"/>
                  </a:lnTo>
                  <a:lnTo>
                    <a:pt x="7795" y="10883"/>
                  </a:lnTo>
                  <a:lnTo>
                    <a:pt x="10124" y="10883"/>
                  </a:lnTo>
                  <a:lnTo>
                    <a:pt x="10124" y="8530"/>
                  </a:lnTo>
                  <a:cubicBezTo>
                    <a:pt x="11085" y="7796"/>
                    <a:pt x="11693" y="6657"/>
                    <a:pt x="11693" y="5442"/>
                  </a:cubicBezTo>
                  <a:lnTo>
                    <a:pt x="12072" y="5442"/>
                  </a:lnTo>
                  <a:cubicBezTo>
                    <a:pt x="12730" y="5442"/>
                    <a:pt x="13237" y="4885"/>
                    <a:pt x="13237" y="4253"/>
                  </a:cubicBezTo>
                  <a:cubicBezTo>
                    <a:pt x="13237" y="3603"/>
                    <a:pt x="12743" y="3126"/>
                    <a:pt x="12098" y="3114"/>
                  </a:cubicBezTo>
                  <a:lnTo>
                    <a:pt x="12098" y="3114"/>
                  </a:lnTo>
                  <a:lnTo>
                    <a:pt x="12098" y="3873"/>
                  </a:lnTo>
                  <a:cubicBezTo>
                    <a:pt x="12300" y="3873"/>
                    <a:pt x="12477" y="4050"/>
                    <a:pt x="12477" y="4253"/>
                  </a:cubicBezTo>
                  <a:cubicBezTo>
                    <a:pt x="12477" y="4480"/>
                    <a:pt x="12300" y="4658"/>
                    <a:pt x="12098" y="4658"/>
                  </a:cubicBezTo>
                  <a:lnTo>
                    <a:pt x="11617" y="4658"/>
                  </a:lnTo>
                  <a:cubicBezTo>
                    <a:pt x="11263" y="2886"/>
                    <a:pt x="9668" y="1545"/>
                    <a:pt x="7795" y="1545"/>
                  </a:cubicBezTo>
                  <a:lnTo>
                    <a:pt x="5467" y="1545"/>
                  </a:lnTo>
                  <a:cubicBezTo>
                    <a:pt x="5138" y="1545"/>
                    <a:pt x="4809" y="1570"/>
                    <a:pt x="4480" y="1646"/>
                  </a:cubicBezTo>
                  <a:cubicBezTo>
                    <a:pt x="4050" y="659"/>
                    <a:pt x="3063"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1"/>
            <p:cNvSpPr/>
            <p:nvPr/>
          </p:nvSpPr>
          <p:spPr>
            <a:xfrm>
              <a:off x="-3847674" y="3876766"/>
              <a:ext cx="97258" cy="98039"/>
            </a:xfrm>
            <a:custGeom>
              <a:rect b="b" l="l" r="r" t="t"/>
              <a:pathLst>
                <a:path extrusionOk="0" h="3139" w="3114">
                  <a:moveTo>
                    <a:pt x="1544" y="0"/>
                  </a:moveTo>
                  <a:cubicBezTo>
                    <a:pt x="684" y="0"/>
                    <a:pt x="1" y="734"/>
                    <a:pt x="1" y="1594"/>
                  </a:cubicBezTo>
                  <a:cubicBezTo>
                    <a:pt x="1" y="2455"/>
                    <a:pt x="684" y="3138"/>
                    <a:pt x="1544" y="3138"/>
                  </a:cubicBezTo>
                  <a:cubicBezTo>
                    <a:pt x="2405" y="3138"/>
                    <a:pt x="3113" y="2455"/>
                    <a:pt x="3113" y="1594"/>
                  </a:cubicBezTo>
                  <a:cubicBezTo>
                    <a:pt x="3113" y="734"/>
                    <a:pt x="2405" y="0"/>
                    <a:pt x="15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4" name="Google Shape;2214;p51"/>
          <p:cNvGrpSpPr/>
          <p:nvPr/>
        </p:nvGrpSpPr>
        <p:grpSpPr>
          <a:xfrm>
            <a:off x="5137962" y="2566599"/>
            <a:ext cx="544590" cy="612656"/>
            <a:chOff x="-1672424" y="3858557"/>
            <a:chExt cx="364421" cy="414237"/>
          </a:xfrm>
        </p:grpSpPr>
        <p:sp>
          <p:nvSpPr>
            <p:cNvPr id="2215" name="Google Shape;2215;p51"/>
            <p:cNvSpPr/>
            <p:nvPr/>
          </p:nvSpPr>
          <p:spPr>
            <a:xfrm>
              <a:off x="-1672424" y="3858557"/>
              <a:ext cx="363640" cy="414237"/>
            </a:xfrm>
            <a:custGeom>
              <a:rect b="b" l="l" r="r" t="t"/>
              <a:pathLst>
                <a:path extrusionOk="0" h="13263" w="11643">
                  <a:moveTo>
                    <a:pt x="6985" y="5467"/>
                  </a:moveTo>
                  <a:lnTo>
                    <a:pt x="6985" y="6252"/>
                  </a:lnTo>
                  <a:lnTo>
                    <a:pt x="4657" y="6252"/>
                  </a:lnTo>
                  <a:lnTo>
                    <a:pt x="4657" y="5467"/>
                  </a:lnTo>
                  <a:close/>
                  <a:moveTo>
                    <a:pt x="1949" y="1"/>
                  </a:moveTo>
                  <a:lnTo>
                    <a:pt x="1949" y="786"/>
                  </a:lnTo>
                  <a:lnTo>
                    <a:pt x="3113" y="786"/>
                  </a:lnTo>
                  <a:lnTo>
                    <a:pt x="3113" y="5467"/>
                  </a:lnTo>
                  <a:lnTo>
                    <a:pt x="3873" y="5467"/>
                  </a:lnTo>
                  <a:lnTo>
                    <a:pt x="3873" y="6252"/>
                  </a:lnTo>
                  <a:lnTo>
                    <a:pt x="1" y="6252"/>
                  </a:lnTo>
                  <a:lnTo>
                    <a:pt x="1" y="7796"/>
                  </a:lnTo>
                  <a:lnTo>
                    <a:pt x="2329" y="7796"/>
                  </a:lnTo>
                  <a:lnTo>
                    <a:pt x="2329" y="11668"/>
                  </a:lnTo>
                  <a:lnTo>
                    <a:pt x="1" y="11668"/>
                  </a:lnTo>
                  <a:lnTo>
                    <a:pt x="1" y="13262"/>
                  </a:lnTo>
                  <a:lnTo>
                    <a:pt x="3873" y="13262"/>
                  </a:lnTo>
                  <a:lnTo>
                    <a:pt x="3873" y="7796"/>
                  </a:lnTo>
                  <a:lnTo>
                    <a:pt x="7770" y="7796"/>
                  </a:lnTo>
                  <a:lnTo>
                    <a:pt x="7770" y="13262"/>
                  </a:lnTo>
                  <a:lnTo>
                    <a:pt x="11642" y="13262"/>
                  </a:lnTo>
                  <a:lnTo>
                    <a:pt x="11642" y="11668"/>
                  </a:lnTo>
                  <a:lnTo>
                    <a:pt x="9314" y="11668"/>
                  </a:lnTo>
                  <a:lnTo>
                    <a:pt x="9314" y="7796"/>
                  </a:lnTo>
                  <a:lnTo>
                    <a:pt x="11642" y="7796"/>
                  </a:lnTo>
                  <a:lnTo>
                    <a:pt x="11642" y="6252"/>
                  </a:lnTo>
                  <a:lnTo>
                    <a:pt x="7770" y="6252"/>
                  </a:lnTo>
                  <a:lnTo>
                    <a:pt x="7770" y="5467"/>
                  </a:lnTo>
                  <a:lnTo>
                    <a:pt x="8555" y="5467"/>
                  </a:lnTo>
                  <a:lnTo>
                    <a:pt x="8555" y="4683"/>
                  </a:lnTo>
                  <a:lnTo>
                    <a:pt x="3898" y="4683"/>
                  </a:lnTo>
                  <a:lnTo>
                    <a:pt x="3898" y="3924"/>
                  </a:lnTo>
                  <a:lnTo>
                    <a:pt x="8555" y="3924"/>
                  </a:lnTo>
                  <a:lnTo>
                    <a:pt x="8555" y="786"/>
                  </a:lnTo>
                  <a:lnTo>
                    <a:pt x="3898" y="786"/>
                  </a:lnTo>
                  <a:lnTo>
                    <a:pt x="38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1"/>
            <p:cNvSpPr/>
            <p:nvPr/>
          </p:nvSpPr>
          <p:spPr>
            <a:xfrm>
              <a:off x="-1672424" y="4126532"/>
              <a:ext cx="49035" cy="72740"/>
            </a:xfrm>
            <a:custGeom>
              <a:rect b="b" l="l" r="r" t="t"/>
              <a:pathLst>
                <a:path extrusionOk="0" h="2329" w="1570">
                  <a:moveTo>
                    <a:pt x="1" y="0"/>
                  </a:moveTo>
                  <a:lnTo>
                    <a:pt x="1" y="2329"/>
                  </a:lnTo>
                  <a:lnTo>
                    <a:pt x="1570" y="2329"/>
                  </a:lnTo>
                  <a:lnTo>
                    <a:pt x="15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1"/>
            <p:cNvSpPr/>
            <p:nvPr/>
          </p:nvSpPr>
          <p:spPr>
            <a:xfrm>
              <a:off x="-1526974" y="4126532"/>
              <a:ext cx="24518" cy="146262"/>
            </a:xfrm>
            <a:custGeom>
              <a:rect b="b" l="l" r="r" t="t"/>
              <a:pathLst>
                <a:path extrusionOk="0" h="4683" w="785">
                  <a:moveTo>
                    <a:pt x="0" y="0"/>
                  </a:moveTo>
                  <a:lnTo>
                    <a:pt x="0" y="4682"/>
                  </a:lnTo>
                  <a:lnTo>
                    <a:pt x="785" y="4682"/>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1"/>
            <p:cNvSpPr/>
            <p:nvPr/>
          </p:nvSpPr>
          <p:spPr>
            <a:xfrm>
              <a:off x="-1477970" y="4126532"/>
              <a:ext cx="23737" cy="146262"/>
            </a:xfrm>
            <a:custGeom>
              <a:rect b="b" l="l" r="r" t="t"/>
              <a:pathLst>
                <a:path extrusionOk="0" h="4683" w="760">
                  <a:moveTo>
                    <a:pt x="0" y="0"/>
                  </a:moveTo>
                  <a:lnTo>
                    <a:pt x="0" y="4682"/>
                  </a:lnTo>
                  <a:lnTo>
                    <a:pt x="759" y="4682"/>
                  </a:lnTo>
                  <a:lnTo>
                    <a:pt x="7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1"/>
            <p:cNvSpPr/>
            <p:nvPr/>
          </p:nvSpPr>
          <p:spPr>
            <a:xfrm>
              <a:off x="-1357038" y="4126532"/>
              <a:ext cx="49035" cy="72740"/>
            </a:xfrm>
            <a:custGeom>
              <a:rect b="b" l="l" r="r" t="t"/>
              <a:pathLst>
                <a:path extrusionOk="0" h="2329" w="1570">
                  <a:moveTo>
                    <a:pt x="0" y="0"/>
                  </a:moveTo>
                  <a:lnTo>
                    <a:pt x="0" y="2329"/>
                  </a:lnTo>
                  <a:lnTo>
                    <a:pt x="1569" y="2329"/>
                  </a:lnTo>
                  <a:lnTo>
                    <a:pt x="15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3" name="Shape 2223"/>
        <p:cNvGrpSpPr/>
        <p:nvPr/>
      </p:nvGrpSpPr>
      <p:grpSpPr>
        <a:xfrm>
          <a:off x="0" y="0"/>
          <a:ext cx="0" cy="0"/>
          <a:chOff x="0" y="0"/>
          <a:chExt cx="0" cy="0"/>
        </a:xfrm>
      </p:grpSpPr>
      <p:sp>
        <p:nvSpPr>
          <p:cNvPr id="2224" name="Google Shape;2224;p52"/>
          <p:cNvSpPr txBox="1"/>
          <p:nvPr>
            <p:ph type="title"/>
          </p:nvPr>
        </p:nvSpPr>
        <p:spPr>
          <a:xfrm>
            <a:off x="5456275" y="2122025"/>
            <a:ext cx="2974500" cy="1569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SECTION </a:t>
            </a:r>
            <a:r>
              <a:rPr lang="en">
                <a:solidFill>
                  <a:schemeClr val="lt2"/>
                </a:solidFill>
              </a:rPr>
              <a:t>NAME</a:t>
            </a:r>
            <a:endParaRPr>
              <a:solidFill>
                <a:schemeClr val="lt2"/>
              </a:solidFill>
            </a:endParaRPr>
          </a:p>
        </p:txBody>
      </p:sp>
      <p:sp>
        <p:nvSpPr>
          <p:cNvPr id="2225" name="Google Shape;2225;p52"/>
          <p:cNvSpPr txBox="1"/>
          <p:nvPr>
            <p:ph idx="2" type="title"/>
          </p:nvPr>
        </p:nvSpPr>
        <p:spPr>
          <a:xfrm>
            <a:off x="7354675" y="1055725"/>
            <a:ext cx="1076100" cy="1000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cxnSp>
        <p:nvCxnSpPr>
          <p:cNvPr id="2226" name="Google Shape;2226;p52"/>
          <p:cNvCxnSpPr/>
          <p:nvPr/>
        </p:nvCxnSpPr>
        <p:spPr>
          <a:xfrm>
            <a:off x="7576150" y="2068150"/>
            <a:ext cx="729300" cy="0"/>
          </a:xfrm>
          <a:prstGeom prst="straightConnector1">
            <a:avLst/>
          </a:prstGeom>
          <a:noFill/>
          <a:ln cap="flat" cmpd="sng" w="28575">
            <a:solidFill>
              <a:schemeClr val="dk1"/>
            </a:solidFill>
            <a:prstDash val="solid"/>
            <a:round/>
            <a:headEnd len="med" w="med" type="none"/>
            <a:tailEnd len="med" w="med" type="none"/>
          </a:ln>
        </p:spPr>
      </p:cxnSp>
      <p:grpSp>
        <p:nvGrpSpPr>
          <p:cNvPr id="2227" name="Google Shape;2227;p52"/>
          <p:cNvGrpSpPr/>
          <p:nvPr/>
        </p:nvGrpSpPr>
        <p:grpSpPr>
          <a:xfrm>
            <a:off x="713225" y="1255012"/>
            <a:ext cx="3310636" cy="2633475"/>
            <a:chOff x="713225" y="1255012"/>
            <a:chExt cx="3310636" cy="2633475"/>
          </a:xfrm>
        </p:grpSpPr>
        <p:sp>
          <p:nvSpPr>
            <p:cNvPr id="2228" name="Google Shape;2228;p52"/>
            <p:cNvSpPr/>
            <p:nvPr/>
          </p:nvSpPr>
          <p:spPr>
            <a:xfrm>
              <a:off x="2026849" y="3738888"/>
              <a:ext cx="1063811" cy="149599"/>
            </a:xfrm>
            <a:custGeom>
              <a:rect b="b" l="l" r="r" t="t"/>
              <a:pathLst>
                <a:path extrusionOk="0" h="4980" w="35369">
                  <a:moveTo>
                    <a:pt x="35368" y="2490"/>
                  </a:moveTo>
                  <a:cubicBezTo>
                    <a:pt x="35368" y="3850"/>
                    <a:pt x="27438" y="4979"/>
                    <a:pt x="17685" y="4979"/>
                  </a:cubicBezTo>
                  <a:cubicBezTo>
                    <a:pt x="7902" y="4979"/>
                    <a:pt x="1" y="3850"/>
                    <a:pt x="1" y="2490"/>
                  </a:cubicBezTo>
                  <a:cubicBezTo>
                    <a:pt x="1" y="1101"/>
                    <a:pt x="7902" y="1"/>
                    <a:pt x="17685" y="1"/>
                  </a:cubicBezTo>
                  <a:cubicBezTo>
                    <a:pt x="27438" y="1"/>
                    <a:pt x="35368" y="1101"/>
                    <a:pt x="35368" y="2490"/>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2"/>
            <p:cNvSpPr/>
            <p:nvPr/>
          </p:nvSpPr>
          <p:spPr>
            <a:xfrm>
              <a:off x="1321732" y="1576672"/>
              <a:ext cx="2515832" cy="1902373"/>
            </a:xfrm>
            <a:custGeom>
              <a:rect b="b" l="l" r="r" t="t"/>
              <a:pathLst>
                <a:path extrusionOk="0" h="63328" w="83645">
                  <a:moveTo>
                    <a:pt x="1997" y="1"/>
                  </a:moveTo>
                  <a:lnTo>
                    <a:pt x="81647" y="1"/>
                  </a:lnTo>
                  <a:cubicBezTo>
                    <a:pt x="82747" y="1"/>
                    <a:pt x="83644" y="869"/>
                    <a:pt x="83644" y="1969"/>
                  </a:cubicBezTo>
                  <a:lnTo>
                    <a:pt x="83644" y="61359"/>
                  </a:lnTo>
                  <a:cubicBezTo>
                    <a:pt x="83644" y="62459"/>
                    <a:pt x="82747" y="63327"/>
                    <a:pt x="81647" y="63327"/>
                  </a:cubicBezTo>
                  <a:lnTo>
                    <a:pt x="1997" y="63327"/>
                  </a:lnTo>
                  <a:cubicBezTo>
                    <a:pt x="897" y="63327"/>
                    <a:pt x="0" y="62459"/>
                    <a:pt x="0" y="61359"/>
                  </a:cubicBezTo>
                  <a:lnTo>
                    <a:pt x="0" y="1969"/>
                  </a:lnTo>
                  <a:cubicBezTo>
                    <a:pt x="0" y="869"/>
                    <a:pt x="897" y="1"/>
                    <a:pt x="19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2"/>
            <p:cNvSpPr/>
            <p:nvPr/>
          </p:nvSpPr>
          <p:spPr>
            <a:xfrm>
              <a:off x="1321732" y="3212032"/>
              <a:ext cx="2515832" cy="266965"/>
            </a:xfrm>
            <a:custGeom>
              <a:rect b="b" l="l" r="r" t="t"/>
              <a:pathLst>
                <a:path extrusionOk="0" h="8887" w="83645">
                  <a:moveTo>
                    <a:pt x="81647" y="8886"/>
                  </a:moveTo>
                  <a:lnTo>
                    <a:pt x="1997" y="8886"/>
                  </a:lnTo>
                  <a:cubicBezTo>
                    <a:pt x="897" y="8886"/>
                    <a:pt x="0" y="8018"/>
                    <a:pt x="0" y="6918"/>
                  </a:cubicBezTo>
                  <a:lnTo>
                    <a:pt x="0" y="1"/>
                  </a:lnTo>
                  <a:lnTo>
                    <a:pt x="83644" y="1"/>
                  </a:lnTo>
                  <a:lnTo>
                    <a:pt x="83644" y="6918"/>
                  </a:lnTo>
                  <a:cubicBezTo>
                    <a:pt x="83644" y="8018"/>
                    <a:pt x="82747" y="8886"/>
                    <a:pt x="81647" y="88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2"/>
            <p:cNvSpPr/>
            <p:nvPr/>
          </p:nvSpPr>
          <p:spPr>
            <a:xfrm>
              <a:off x="2208790" y="3478960"/>
              <a:ext cx="733891" cy="319085"/>
            </a:xfrm>
            <a:custGeom>
              <a:rect b="b" l="l" r="r" t="t"/>
              <a:pathLst>
                <a:path extrusionOk="0" h="10622" w="24400">
                  <a:moveTo>
                    <a:pt x="3590" y="4399"/>
                  </a:moveTo>
                  <a:lnTo>
                    <a:pt x="3590" y="0"/>
                  </a:lnTo>
                  <a:lnTo>
                    <a:pt x="20781" y="0"/>
                  </a:lnTo>
                  <a:lnTo>
                    <a:pt x="20781" y="4399"/>
                  </a:lnTo>
                  <a:cubicBezTo>
                    <a:pt x="20781" y="6454"/>
                    <a:pt x="21910" y="8336"/>
                    <a:pt x="23734" y="9291"/>
                  </a:cubicBezTo>
                  <a:lnTo>
                    <a:pt x="23734" y="9291"/>
                  </a:lnTo>
                  <a:cubicBezTo>
                    <a:pt x="24399" y="9638"/>
                    <a:pt x="24139" y="10622"/>
                    <a:pt x="23386" y="10622"/>
                  </a:cubicBezTo>
                  <a:lnTo>
                    <a:pt x="985" y="10622"/>
                  </a:lnTo>
                  <a:cubicBezTo>
                    <a:pt x="232" y="10622"/>
                    <a:pt x="1" y="9638"/>
                    <a:pt x="637" y="9291"/>
                  </a:cubicBezTo>
                  <a:lnTo>
                    <a:pt x="637" y="9291"/>
                  </a:lnTo>
                  <a:cubicBezTo>
                    <a:pt x="2461" y="8336"/>
                    <a:pt x="3590" y="6454"/>
                    <a:pt x="3590" y="439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2"/>
            <p:cNvSpPr/>
            <p:nvPr/>
          </p:nvSpPr>
          <p:spPr>
            <a:xfrm>
              <a:off x="1419214" y="1666218"/>
              <a:ext cx="2321712" cy="1444173"/>
            </a:xfrm>
            <a:custGeom>
              <a:rect b="b" l="l" r="r" t="t"/>
              <a:pathLst>
                <a:path extrusionOk="0" h="48075" w="77191">
                  <a:moveTo>
                    <a:pt x="1622" y="1"/>
                  </a:moveTo>
                  <a:lnTo>
                    <a:pt x="75541" y="1"/>
                  </a:lnTo>
                  <a:cubicBezTo>
                    <a:pt x="76467" y="1"/>
                    <a:pt x="77191" y="724"/>
                    <a:pt x="77191" y="1651"/>
                  </a:cubicBezTo>
                  <a:lnTo>
                    <a:pt x="77191" y="46425"/>
                  </a:lnTo>
                  <a:cubicBezTo>
                    <a:pt x="77191" y="47322"/>
                    <a:pt x="76467" y="48074"/>
                    <a:pt x="75541" y="48074"/>
                  </a:cubicBezTo>
                  <a:lnTo>
                    <a:pt x="1622" y="48074"/>
                  </a:lnTo>
                  <a:cubicBezTo>
                    <a:pt x="724" y="48074"/>
                    <a:pt x="1" y="47322"/>
                    <a:pt x="1" y="46425"/>
                  </a:cubicBezTo>
                  <a:lnTo>
                    <a:pt x="1" y="1651"/>
                  </a:lnTo>
                  <a:cubicBezTo>
                    <a:pt x="1" y="724"/>
                    <a:pt x="724" y="1"/>
                    <a:pt x="1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2"/>
            <p:cNvSpPr/>
            <p:nvPr/>
          </p:nvSpPr>
          <p:spPr>
            <a:xfrm>
              <a:off x="1743064" y="2108755"/>
              <a:ext cx="310791" cy="76542"/>
            </a:xfrm>
            <a:custGeom>
              <a:rect b="b" l="l" r="r" t="t"/>
              <a:pathLst>
                <a:path extrusionOk="0" h="2548" w="10333">
                  <a:moveTo>
                    <a:pt x="9059" y="2548"/>
                  </a:moveTo>
                  <a:lnTo>
                    <a:pt x="1274" y="2548"/>
                  </a:lnTo>
                  <a:cubicBezTo>
                    <a:pt x="579" y="2548"/>
                    <a:pt x="0" y="1969"/>
                    <a:pt x="0" y="1274"/>
                  </a:cubicBezTo>
                  <a:lnTo>
                    <a:pt x="0" y="1274"/>
                  </a:lnTo>
                  <a:cubicBezTo>
                    <a:pt x="0" y="551"/>
                    <a:pt x="579" y="1"/>
                    <a:pt x="1274" y="1"/>
                  </a:cubicBezTo>
                  <a:lnTo>
                    <a:pt x="9059" y="1"/>
                  </a:lnTo>
                  <a:cubicBezTo>
                    <a:pt x="9754" y="1"/>
                    <a:pt x="10333" y="551"/>
                    <a:pt x="10333" y="1274"/>
                  </a:cubicBezTo>
                  <a:lnTo>
                    <a:pt x="10333" y="1274"/>
                  </a:lnTo>
                  <a:cubicBezTo>
                    <a:pt x="10333" y="1969"/>
                    <a:pt x="9754" y="2548"/>
                    <a:pt x="9059" y="25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2"/>
            <p:cNvSpPr/>
            <p:nvPr/>
          </p:nvSpPr>
          <p:spPr>
            <a:xfrm>
              <a:off x="1743064" y="2244381"/>
              <a:ext cx="620709" cy="76542"/>
            </a:xfrm>
            <a:custGeom>
              <a:rect b="b" l="l" r="r" t="t"/>
              <a:pathLst>
                <a:path extrusionOk="0" h="2548" w="20637">
                  <a:moveTo>
                    <a:pt x="19363" y="2548"/>
                  </a:moveTo>
                  <a:lnTo>
                    <a:pt x="1274" y="2548"/>
                  </a:lnTo>
                  <a:cubicBezTo>
                    <a:pt x="579" y="2548"/>
                    <a:pt x="0" y="1969"/>
                    <a:pt x="0" y="1274"/>
                  </a:cubicBezTo>
                  <a:lnTo>
                    <a:pt x="0" y="1274"/>
                  </a:lnTo>
                  <a:cubicBezTo>
                    <a:pt x="0" y="580"/>
                    <a:pt x="579" y="1"/>
                    <a:pt x="1274" y="1"/>
                  </a:cubicBezTo>
                  <a:lnTo>
                    <a:pt x="19363" y="1"/>
                  </a:lnTo>
                  <a:cubicBezTo>
                    <a:pt x="20058" y="1"/>
                    <a:pt x="20636" y="580"/>
                    <a:pt x="20636" y="1274"/>
                  </a:cubicBezTo>
                  <a:lnTo>
                    <a:pt x="20636" y="1274"/>
                  </a:lnTo>
                  <a:cubicBezTo>
                    <a:pt x="20636" y="1969"/>
                    <a:pt x="20058" y="2548"/>
                    <a:pt x="19363" y="25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2"/>
            <p:cNvSpPr/>
            <p:nvPr/>
          </p:nvSpPr>
          <p:spPr>
            <a:xfrm>
              <a:off x="1743064" y="2380008"/>
              <a:ext cx="403069" cy="76542"/>
            </a:xfrm>
            <a:custGeom>
              <a:rect b="b" l="l" r="r" t="t"/>
              <a:pathLst>
                <a:path extrusionOk="0" h="2548" w="13401">
                  <a:moveTo>
                    <a:pt x="12127" y="2548"/>
                  </a:moveTo>
                  <a:lnTo>
                    <a:pt x="1274" y="2548"/>
                  </a:lnTo>
                  <a:cubicBezTo>
                    <a:pt x="579" y="2548"/>
                    <a:pt x="0" y="1969"/>
                    <a:pt x="0" y="1274"/>
                  </a:cubicBezTo>
                  <a:lnTo>
                    <a:pt x="0" y="1274"/>
                  </a:lnTo>
                  <a:cubicBezTo>
                    <a:pt x="0" y="580"/>
                    <a:pt x="579" y="1"/>
                    <a:pt x="1274" y="1"/>
                  </a:cubicBezTo>
                  <a:lnTo>
                    <a:pt x="12127" y="1"/>
                  </a:lnTo>
                  <a:cubicBezTo>
                    <a:pt x="12822" y="1"/>
                    <a:pt x="13401" y="580"/>
                    <a:pt x="13401" y="1274"/>
                  </a:cubicBezTo>
                  <a:lnTo>
                    <a:pt x="13401" y="1274"/>
                  </a:lnTo>
                  <a:cubicBezTo>
                    <a:pt x="13401" y="1969"/>
                    <a:pt x="12822" y="2548"/>
                    <a:pt x="12127" y="25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2"/>
            <p:cNvSpPr/>
            <p:nvPr/>
          </p:nvSpPr>
          <p:spPr>
            <a:xfrm>
              <a:off x="1743064" y="2507825"/>
              <a:ext cx="256832" cy="75671"/>
            </a:xfrm>
            <a:custGeom>
              <a:rect b="b" l="l" r="r" t="t"/>
              <a:pathLst>
                <a:path extrusionOk="0" h="2519" w="8539">
                  <a:moveTo>
                    <a:pt x="7265" y="2518"/>
                  </a:moveTo>
                  <a:lnTo>
                    <a:pt x="1274" y="2518"/>
                  </a:lnTo>
                  <a:cubicBezTo>
                    <a:pt x="579" y="2518"/>
                    <a:pt x="0" y="1968"/>
                    <a:pt x="0" y="1274"/>
                  </a:cubicBezTo>
                  <a:lnTo>
                    <a:pt x="0" y="1274"/>
                  </a:lnTo>
                  <a:cubicBezTo>
                    <a:pt x="0" y="550"/>
                    <a:pt x="579" y="0"/>
                    <a:pt x="1274" y="0"/>
                  </a:cubicBezTo>
                  <a:lnTo>
                    <a:pt x="7265" y="0"/>
                  </a:lnTo>
                  <a:cubicBezTo>
                    <a:pt x="7960" y="0"/>
                    <a:pt x="8538" y="550"/>
                    <a:pt x="8538" y="1274"/>
                  </a:cubicBezTo>
                  <a:lnTo>
                    <a:pt x="8538" y="1274"/>
                  </a:lnTo>
                  <a:cubicBezTo>
                    <a:pt x="8538" y="1968"/>
                    <a:pt x="7960" y="2518"/>
                    <a:pt x="7265" y="251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2"/>
            <p:cNvSpPr/>
            <p:nvPr/>
          </p:nvSpPr>
          <p:spPr>
            <a:xfrm>
              <a:off x="1743064" y="2633869"/>
              <a:ext cx="493602" cy="76542"/>
            </a:xfrm>
            <a:custGeom>
              <a:rect b="b" l="l" r="r" t="t"/>
              <a:pathLst>
                <a:path extrusionOk="0" h="2548" w="16411">
                  <a:moveTo>
                    <a:pt x="15137" y="2548"/>
                  </a:moveTo>
                  <a:lnTo>
                    <a:pt x="1274" y="2548"/>
                  </a:lnTo>
                  <a:cubicBezTo>
                    <a:pt x="579" y="2548"/>
                    <a:pt x="0" y="1969"/>
                    <a:pt x="0" y="1274"/>
                  </a:cubicBezTo>
                  <a:lnTo>
                    <a:pt x="0" y="1274"/>
                  </a:lnTo>
                  <a:cubicBezTo>
                    <a:pt x="0" y="580"/>
                    <a:pt x="579" y="1"/>
                    <a:pt x="1274" y="1"/>
                  </a:cubicBezTo>
                  <a:lnTo>
                    <a:pt x="15137" y="1"/>
                  </a:lnTo>
                  <a:cubicBezTo>
                    <a:pt x="15832" y="1"/>
                    <a:pt x="16411" y="580"/>
                    <a:pt x="16411" y="1274"/>
                  </a:cubicBezTo>
                  <a:lnTo>
                    <a:pt x="16411" y="1274"/>
                  </a:lnTo>
                  <a:cubicBezTo>
                    <a:pt x="16411" y="1969"/>
                    <a:pt x="15832" y="2548"/>
                    <a:pt x="15137" y="25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2"/>
            <p:cNvSpPr/>
            <p:nvPr/>
          </p:nvSpPr>
          <p:spPr>
            <a:xfrm>
              <a:off x="2693677" y="2238313"/>
              <a:ext cx="323002" cy="526030"/>
            </a:xfrm>
            <a:custGeom>
              <a:rect b="b" l="l" r="r" t="t"/>
              <a:pathLst>
                <a:path extrusionOk="0" h="17511" w="10739">
                  <a:moveTo>
                    <a:pt x="10160" y="5152"/>
                  </a:moveTo>
                  <a:lnTo>
                    <a:pt x="6136" y="492"/>
                  </a:lnTo>
                  <a:cubicBezTo>
                    <a:pt x="5731" y="0"/>
                    <a:pt x="4979" y="0"/>
                    <a:pt x="4574" y="492"/>
                  </a:cubicBezTo>
                  <a:lnTo>
                    <a:pt x="551" y="5152"/>
                  </a:lnTo>
                  <a:cubicBezTo>
                    <a:pt x="1" y="5818"/>
                    <a:pt x="464" y="6831"/>
                    <a:pt x="1332" y="6831"/>
                  </a:cubicBezTo>
                  <a:lnTo>
                    <a:pt x="2142" y="6831"/>
                  </a:lnTo>
                  <a:cubicBezTo>
                    <a:pt x="2316" y="6831"/>
                    <a:pt x="2490" y="7004"/>
                    <a:pt x="2490" y="7178"/>
                  </a:cubicBezTo>
                  <a:lnTo>
                    <a:pt x="2490" y="16468"/>
                  </a:lnTo>
                  <a:cubicBezTo>
                    <a:pt x="2490" y="17047"/>
                    <a:pt x="2953" y="17510"/>
                    <a:pt x="3503" y="17510"/>
                  </a:cubicBezTo>
                  <a:lnTo>
                    <a:pt x="7207" y="17510"/>
                  </a:lnTo>
                  <a:cubicBezTo>
                    <a:pt x="7786" y="17510"/>
                    <a:pt x="8249" y="17047"/>
                    <a:pt x="8249" y="16468"/>
                  </a:cubicBezTo>
                  <a:lnTo>
                    <a:pt x="8249" y="7178"/>
                  </a:lnTo>
                  <a:cubicBezTo>
                    <a:pt x="8249" y="7004"/>
                    <a:pt x="8394" y="6831"/>
                    <a:pt x="8597" y="6831"/>
                  </a:cubicBezTo>
                  <a:lnTo>
                    <a:pt x="9378" y="6831"/>
                  </a:lnTo>
                  <a:cubicBezTo>
                    <a:pt x="10275" y="6831"/>
                    <a:pt x="10738" y="5818"/>
                    <a:pt x="10160" y="51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2"/>
            <p:cNvSpPr/>
            <p:nvPr/>
          </p:nvSpPr>
          <p:spPr>
            <a:xfrm>
              <a:off x="3095007" y="2032245"/>
              <a:ext cx="322972" cy="732105"/>
            </a:xfrm>
            <a:custGeom>
              <a:rect b="b" l="l" r="r" t="t"/>
              <a:pathLst>
                <a:path extrusionOk="0" h="24371" w="10738">
                  <a:moveTo>
                    <a:pt x="10159" y="5124"/>
                  </a:moveTo>
                  <a:lnTo>
                    <a:pt x="6165" y="464"/>
                  </a:lnTo>
                  <a:cubicBezTo>
                    <a:pt x="5731" y="1"/>
                    <a:pt x="5007" y="1"/>
                    <a:pt x="4602" y="464"/>
                  </a:cubicBezTo>
                  <a:lnTo>
                    <a:pt x="579" y="5124"/>
                  </a:lnTo>
                  <a:cubicBezTo>
                    <a:pt x="0" y="5789"/>
                    <a:pt x="463" y="6831"/>
                    <a:pt x="1360" y="6831"/>
                  </a:cubicBezTo>
                  <a:lnTo>
                    <a:pt x="2142" y="6831"/>
                  </a:lnTo>
                  <a:cubicBezTo>
                    <a:pt x="2345" y="6831"/>
                    <a:pt x="2489" y="6976"/>
                    <a:pt x="2489" y="7178"/>
                  </a:cubicBezTo>
                  <a:lnTo>
                    <a:pt x="2489" y="16469"/>
                  </a:lnTo>
                  <a:cubicBezTo>
                    <a:pt x="2489" y="16498"/>
                    <a:pt x="2489" y="16527"/>
                    <a:pt x="2489" y="16556"/>
                  </a:cubicBezTo>
                  <a:lnTo>
                    <a:pt x="2489" y="23242"/>
                  </a:lnTo>
                  <a:cubicBezTo>
                    <a:pt x="2489" y="23878"/>
                    <a:pt x="3010" y="24370"/>
                    <a:pt x="3618" y="24370"/>
                  </a:cubicBezTo>
                  <a:lnTo>
                    <a:pt x="7149" y="24370"/>
                  </a:lnTo>
                  <a:cubicBezTo>
                    <a:pt x="7757" y="24370"/>
                    <a:pt x="8249" y="23878"/>
                    <a:pt x="8249" y="23271"/>
                  </a:cubicBezTo>
                  <a:lnTo>
                    <a:pt x="8249" y="16527"/>
                  </a:lnTo>
                  <a:cubicBezTo>
                    <a:pt x="8249" y="16498"/>
                    <a:pt x="8249" y="16469"/>
                    <a:pt x="8249" y="16440"/>
                  </a:cubicBezTo>
                  <a:lnTo>
                    <a:pt x="8249" y="7150"/>
                  </a:lnTo>
                  <a:cubicBezTo>
                    <a:pt x="8249" y="6976"/>
                    <a:pt x="8394" y="6831"/>
                    <a:pt x="8596" y="6831"/>
                  </a:cubicBezTo>
                  <a:lnTo>
                    <a:pt x="9378" y="6831"/>
                  </a:lnTo>
                  <a:cubicBezTo>
                    <a:pt x="10275" y="6831"/>
                    <a:pt x="10738" y="5789"/>
                    <a:pt x="10159" y="512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2"/>
            <p:cNvSpPr/>
            <p:nvPr/>
          </p:nvSpPr>
          <p:spPr>
            <a:xfrm>
              <a:off x="713225" y="2226989"/>
              <a:ext cx="840937" cy="641684"/>
            </a:xfrm>
            <a:custGeom>
              <a:rect b="b" l="l" r="r" t="t"/>
              <a:pathLst>
                <a:path extrusionOk="0" h="21361" w="27959">
                  <a:moveTo>
                    <a:pt x="26512" y="21360"/>
                  </a:moveTo>
                  <a:lnTo>
                    <a:pt x="1447" y="21360"/>
                  </a:lnTo>
                  <a:cubicBezTo>
                    <a:pt x="637" y="21360"/>
                    <a:pt x="0" y="20724"/>
                    <a:pt x="0" y="19913"/>
                  </a:cubicBezTo>
                  <a:lnTo>
                    <a:pt x="0" y="1448"/>
                  </a:lnTo>
                  <a:cubicBezTo>
                    <a:pt x="0" y="667"/>
                    <a:pt x="637" y="1"/>
                    <a:pt x="1447" y="1"/>
                  </a:cubicBezTo>
                  <a:lnTo>
                    <a:pt x="26512" y="1"/>
                  </a:lnTo>
                  <a:cubicBezTo>
                    <a:pt x="27322" y="1"/>
                    <a:pt x="27959" y="667"/>
                    <a:pt x="27959" y="1448"/>
                  </a:cubicBezTo>
                  <a:lnTo>
                    <a:pt x="27959" y="19913"/>
                  </a:lnTo>
                  <a:cubicBezTo>
                    <a:pt x="27959" y="20724"/>
                    <a:pt x="27322" y="21360"/>
                    <a:pt x="26512" y="213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2"/>
            <p:cNvSpPr/>
            <p:nvPr/>
          </p:nvSpPr>
          <p:spPr>
            <a:xfrm>
              <a:off x="902987" y="2315244"/>
              <a:ext cx="383729" cy="377813"/>
            </a:xfrm>
            <a:custGeom>
              <a:rect b="b" l="l" r="r" t="t"/>
              <a:pathLst>
                <a:path extrusionOk="0" h="12577" w="12758">
                  <a:moveTo>
                    <a:pt x="7246" y="0"/>
                  </a:moveTo>
                  <a:cubicBezTo>
                    <a:pt x="6673" y="0"/>
                    <a:pt x="6069" y="104"/>
                    <a:pt x="5442" y="333"/>
                  </a:cubicBezTo>
                  <a:cubicBezTo>
                    <a:pt x="1" y="2765"/>
                    <a:pt x="1998" y="8842"/>
                    <a:pt x="5066" y="11245"/>
                  </a:cubicBezTo>
                  <a:cubicBezTo>
                    <a:pt x="5876" y="11968"/>
                    <a:pt x="5645" y="12576"/>
                    <a:pt x="5645" y="12576"/>
                  </a:cubicBezTo>
                  <a:lnTo>
                    <a:pt x="8770" y="12576"/>
                  </a:lnTo>
                  <a:cubicBezTo>
                    <a:pt x="8423" y="11360"/>
                    <a:pt x="12186" y="9363"/>
                    <a:pt x="12388" y="6151"/>
                  </a:cubicBezTo>
                  <a:cubicBezTo>
                    <a:pt x="12758" y="3369"/>
                    <a:pt x="10509" y="0"/>
                    <a:pt x="72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2"/>
            <p:cNvSpPr/>
            <p:nvPr/>
          </p:nvSpPr>
          <p:spPr>
            <a:xfrm>
              <a:off x="1062310" y="2693016"/>
              <a:ext cx="114926" cy="97390"/>
            </a:xfrm>
            <a:custGeom>
              <a:rect b="b" l="l" r="r" t="t"/>
              <a:pathLst>
                <a:path extrusionOk="0" h="3242" w="3821">
                  <a:moveTo>
                    <a:pt x="3473" y="0"/>
                  </a:moveTo>
                  <a:cubicBezTo>
                    <a:pt x="3444" y="1476"/>
                    <a:pt x="3821" y="3242"/>
                    <a:pt x="1679" y="3068"/>
                  </a:cubicBezTo>
                  <a:cubicBezTo>
                    <a:pt x="0" y="3010"/>
                    <a:pt x="377" y="1129"/>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2"/>
            <p:cNvSpPr/>
            <p:nvPr/>
          </p:nvSpPr>
          <p:spPr>
            <a:xfrm>
              <a:off x="1010936" y="2404370"/>
              <a:ext cx="234213" cy="288684"/>
            </a:xfrm>
            <a:custGeom>
              <a:rect b="b" l="l" r="r" t="t"/>
              <a:pathLst>
                <a:path extrusionOk="0" fill="none" h="9610" w="7787">
                  <a:moveTo>
                    <a:pt x="4226" y="9609"/>
                  </a:moveTo>
                  <a:cubicBezTo>
                    <a:pt x="4226" y="9609"/>
                    <a:pt x="4168" y="4689"/>
                    <a:pt x="4603" y="3329"/>
                  </a:cubicBezTo>
                  <a:cubicBezTo>
                    <a:pt x="5037" y="1968"/>
                    <a:pt x="5905" y="926"/>
                    <a:pt x="6542" y="2084"/>
                  </a:cubicBezTo>
                  <a:cubicBezTo>
                    <a:pt x="7786" y="5818"/>
                    <a:pt x="1187" y="6744"/>
                    <a:pt x="666" y="3444"/>
                  </a:cubicBezTo>
                  <a:cubicBezTo>
                    <a:pt x="1" y="290"/>
                    <a:pt x="3561" y="0"/>
                    <a:pt x="2953" y="9609"/>
                  </a:cubicBezTo>
                </a:path>
              </a:pathLst>
            </a:custGeom>
            <a:solidFill>
              <a:schemeClr val="accent1"/>
            </a:solidFill>
            <a:ln cap="flat" cmpd="sng" w="9400">
              <a:solidFill>
                <a:schemeClr val="accen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2"/>
            <p:cNvSpPr/>
            <p:nvPr/>
          </p:nvSpPr>
          <p:spPr>
            <a:xfrm>
              <a:off x="1567050" y="2958400"/>
              <a:ext cx="2026039" cy="59575"/>
            </a:xfrm>
            <a:custGeom>
              <a:rect b="b" l="l" r="r" t="t"/>
              <a:pathLst>
                <a:path extrusionOk="0" h="408" w="11548">
                  <a:moveTo>
                    <a:pt x="198" y="1"/>
                  </a:moveTo>
                  <a:cubicBezTo>
                    <a:pt x="88" y="1"/>
                    <a:pt x="0" y="88"/>
                    <a:pt x="0" y="198"/>
                  </a:cubicBezTo>
                  <a:cubicBezTo>
                    <a:pt x="0" y="308"/>
                    <a:pt x="88" y="407"/>
                    <a:pt x="198" y="407"/>
                  </a:cubicBezTo>
                  <a:lnTo>
                    <a:pt x="11349" y="407"/>
                  </a:lnTo>
                  <a:cubicBezTo>
                    <a:pt x="11459" y="407"/>
                    <a:pt x="11547" y="308"/>
                    <a:pt x="11547" y="198"/>
                  </a:cubicBezTo>
                  <a:cubicBezTo>
                    <a:pt x="11547" y="88"/>
                    <a:pt x="11459" y="1"/>
                    <a:pt x="1134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2"/>
            <p:cNvSpPr/>
            <p:nvPr/>
          </p:nvSpPr>
          <p:spPr>
            <a:xfrm>
              <a:off x="3182052" y="1255012"/>
              <a:ext cx="841809" cy="641654"/>
            </a:xfrm>
            <a:custGeom>
              <a:rect b="b" l="l" r="r" t="t"/>
              <a:pathLst>
                <a:path extrusionOk="0" h="21360" w="27988">
                  <a:moveTo>
                    <a:pt x="26541" y="21360"/>
                  </a:moveTo>
                  <a:lnTo>
                    <a:pt x="1448" y="21360"/>
                  </a:lnTo>
                  <a:cubicBezTo>
                    <a:pt x="666" y="21360"/>
                    <a:pt x="0" y="20694"/>
                    <a:pt x="0" y="19913"/>
                  </a:cubicBezTo>
                  <a:lnTo>
                    <a:pt x="0" y="1447"/>
                  </a:lnTo>
                  <a:cubicBezTo>
                    <a:pt x="0" y="637"/>
                    <a:pt x="666" y="0"/>
                    <a:pt x="1448" y="0"/>
                  </a:cubicBezTo>
                  <a:lnTo>
                    <a:pt x="26541" y="0"/>
                  </a:lnTo>
                  <a:cubicBezTo>
                    <a:pt x="27322" y="0"/>
                    <a:pt x="27988" y="637"/>
                    <a:pt x="27988" y="1447"/>
                  </a:cubicBezTo>
                  <a:lnTo>
                    <a:pt x="27988" y="19913"/>
                  </a:lnTo>
                  <a:cubicBezTo>
                    <a:pt x="27988" y="20694"/>
                    <a:pt x="27322" y="21360"/>
                    <a:pt x="26541" y="213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2"/>
            <p:cNvSpPr/>
            <p:nvPr/>
          </p:nvSpPr>
          <p:spPr>
            <a:xfrm>
              <a:off x="3609490" y="1335848"/>
              <a:ext cx="150628" cy="218271"/>
            </a:xfrm>
            <a:custGeom>
              <a:rect b="b" l="l" r="r" t="t"/>
              <a:pathLst>
                <a:path extrusionOk="0" h="7266" w="5008">
                  <a:moveTo>
                    <a:pt x="4863" y="2374"/>
                  </a:moveTo>
                  <a:cubicBezTo>
                    <a:pt x="5007" y="2229"/>
                    <a:pt x="5007" y="2027"/>
                    <a:pt x="4863" y="1882"/>
                  </a:cubicBezTo>
                  <a:lnTo>
                    <a:pt x="4863" y="1882"/>
                  </a:lnTo>
                  <a:cubicBezTo>
                    <a:pt x="4776" y="1824"/>
                    <a:pt x="4689" y="1737"/>
                    <a:pt x="4602" y="1679"/>
                  </a:cubicBezTo>
                  <a:cubicBezTo>
                    <a:pt x="4602" y="1679"/>
                    <a:pt x="4602" y="1679"/>
                    <a:pt x="4602" y="1650"/>
                  </a:cubicBezTo>
                  <a:cubicBezTo>
                    <a:pt x="4515" y="1593"/>
                    <a:pt x="4428" y="1535"/>
                    <a:pt x="4342" y="1448"/>
                  </a:cubicBezTo>
                  <a:cubicBezTo>
                    <a:pt x="4342" y="1448"/>
                    <a:pt x="4342" y="1448"/>
                    <a:pt x="4342" y="1448"/>
                  </a:cubicBezTo>
                  <a:cubicBezTo>
                    <a:pt x="4226" y="1390"/>
                    <a:pt x="4139" y="1303"/>
                    <a:pt x="4052" y="1245"/>
                  </a:cubicBezTo>
                  <a:cubicBezTo>
                    <a:pt x="4052" y="1245"/>
                    <a:pt x="4052" y="1245"/>
                    <a:pt x="4052" y="1245"/>
                  </a:cubicBezTo>
                  <a:cubicBezTo>
                    <a:pt x="3965" y="1187"/>
                    <a:pt x="3850" y="1101"/>
                    <a:pt x="3763" y="1043"/>
                  </a:cubicBezTo>
                  <a:lnTo>
                    <a:pt x="3763" y="1043"/>
                  </a:lnTo>
                  <a:cubicBezTo>
                    <a:pt x="3647" y="985"/>
                    <a:pt x="3560" y="927"/>
                    <a:pt x="3444" y="869"/>
                  </a:cubicBezTo>
                  <a:lnTo>
                    <a:pt x="3444" y="869"/>
                  </a:lnTo>
                  <a:cubicBezTo>
                    <a:pt x="3358" y="811"/>
                    <a:pt x="3242" y="782"/>
                    <a:pt x="3126" y="724"/>
                  </a:cubicBezTo>
                  <a:lnTo>
                    <a:pt x="3126" y="724"/>
                  </a:lnTo>
                  <a:cubicBezTo>
                    <a:pt x="2258" y="290"/>
                    <a:pt x="1303" y="30"/>
                    <a:pt x="290" y="1"/>
                  </a:cubicBezTo>
                  <a:cubicBezTo>
                    <a:pt x="116" y="1"/>
                    <a:pt x="0" y="117"/>
                    <a:pt x="0" y="290"/>
                  </a:cubicBezTo>
                  <a:lnTo>
                    <a:pt x="0" y="7265"/>
                  </a:lnTo>
                  <a:lnTo>
                    <a:pt x="4892" y="2374"/>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2"/>
            <p:cNvSpPr/>
            <p:nvPr/>
          </p:nvSpPr>
          <p:spPr>
            <a:xfrm>
              <a:off x="3374431" y="1360210"/>
              <a:ext cx="443132" cy="443420"/>
            </a:xfrm>
            <a:custGeom>
              <a:rect b="b" l="l" r="r" t="t"/>
              <a:pathLst>
                <a:path extrusionOk="0" h="14761" w="14733">
                  <a:moveTo>
                    <a:pt x="12301" y="2460"/>
                  </a:moveTo>
                  <a:lnTo>
                    <a:pt x="7468" y="7294"/>
                  </a:lnTo>
                  <a:lnTo>
                    <a:pt x="7468" y="347"/>
                  </a:lnTo>
                  <a:cubicBezTo>
                    <a:pt x="7468" y="145"/>
                    <a:pt x="7323" y="0"/>
                    <a:pt x="7121" y="0"/>
                  </a:cubicBezTo>
                  <a:cubicBezTo>
                    <a:pt x="3156" y="174"/>
                    <a:pt x="1" y="3560"/>
                    <a:pt x="174" y="7612"/>
                  </a:cubicBezTo>
                  <a:cubicBezTo>
                    <a:pt x="348" y="11346"/>
                    <a:pt x="3387" y="14385"/>
                    <a:pt x="7092" y="14558"/>
                  </a:cubicBezTo>
                  <a:cubicBezTo>
                    <a:pt x="11288" y="14761"/>
                    <a:pt x="14733" y="11432"/>
                    <a:pt x="14733" y="7294"/>
                  </a:cubicBezTo>
                  <a:cubicBezTo>
                    <a:pt x="14733" y="5441"/>
                    <a:pt x="14038" y="3763"/>
                    <a:pt x="12909" y="2489"/>
                  </a:cubicBezTo>
                  <a:cubicBezTo>
                    <a:pt x="12764" y="2287"/>
                    <a:pt x="12475" y="2287"/>
                    <a:pt x="12301" y="246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2"/>
            <p:cNvSpPr/>
            <p:nvPr/>
          </p:nvSpPr>
          <p:spPr>
            <a:xfrm>
              <a:off x="3599023" y="1428008"/>
              <a:ext cx="218543" cy="305206"/>
            </a:xfrm>
            <a:custGeom>
              <a:rect b="b" l="l" r="r" t="t"/>
              <a:pathLst>
                <a:path extrusionOk="0" h="10160" w="7266">
                  <a:moveTo>
                    <a:pt x="5153" y="10159"/>
                  </a:moveTo>
                  <a:cubicBezTo>
                    <a:pt x="6455" y="8857"/>
                    <a:pt x="7266" y="7034"/>
                    <a:pt x="7266" y="5037"/>
                  </a:cubicBezTo>
                  <a:cubicBezTo>
                    <a:pt x="7266" y="3155"/>
                    <a:pt x="6571" y="1448"/>
                    <a:pt x="5384" y="145"/>
                  </a:cubicBezTo>
                  <a:cubicBezTo>
                    <a:pt x="5268" y="1"/>
                    <a:pt x="5037" y="1"/>
                    <a:pt x="4892" y="145"/>
                  </a:cubicBezTo>
                  <a:lnTo>
                    <a:pt x="1" y="503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2"/>
            <p:cNvSpPr/>
            <p:nvPr/>
          </p:nvSpPr>
          <p:spPr>
            <a:xfrm>
              <a:off x="752275" y="2300331"/>
              <a:ext cx="21000" cy="495000"/>
            </a:xfrm>
            <a:prstGeom prst="roundRect">
              <a:avLst>
                <a:gd fmla="val 50000" name="adj"/>
              </a:avLst>
            </a:pr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2"/>
            <p:cNvSpPr/>
            <p:nvPr/>
          </p:nvSpPr>
          <p:spPr>
            <a:xfrm>
              <a:off x="3222125" y="1328340"/>
              <a:ext cx="21000" cy="495000"/>
            </a:xfrm>
            <a:prstGeom prst="roundRect">
              <a:avLst>
                <a:gd fmla="val 50000" name="adj"/>
              </a:avLst>
            </a:pr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4" name="Shape 2254"/>
        <p:cNvGrpSpPr/>
        <p:nvPr/>
      </p:nvGrpSpPr>
      <p:grpSpPr>
        <a:xfrm>
          <a:off x="0" y="0"/>
          <a:ext cx="0" cy="0"/>
          <a:chOff x="0" y="0"/>
          <a:chExt cx="0" cy="0"/>
        </a:xfrm>
      </p:grpSpPr>
      <p:sp>
        <p:nvSpPr>
          <p:cNvPr id="2255" name="Google Shape;2255;p53"/>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lang="en">
                <a:solidFill>
                  <a:schemeClr val="lt2"/>
                </a:solidFill>
              </a:rPr>
              <a:t>WORDS</a:t>
            </a:r>
            <a:endParaRPr>
              <a:solidFill>
                <a:schemeClr val="lt2"/>
              </a:solidFill>
            </a:endParaRPr>
          </a:p>
        </p:txBody>
      </p:sp>
      <p:cxnSp>
        <p:nvCxnSpPr>
          <p:cNvPr id="2256" name="Google Shape;2256;p53"/>
          <p:cNvCxnSpPr/>
          <p:nvPr/>
        </p:nvCxnSpPr>
        <p:spPr>
          <a:xfrm>
            <a:off x="3216150" y="3443397"/>
            <a:ext cx="27117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0" name="Shape 2260"/>
        <p:cNvGrpSpPr/>
        <p:nvPr/>
      </p:nvGrpSpPr>
      <p:grpSpPr>
        <a:xfrm>
          <a:off x="0" y="0"/>
          <a:ext cx="0" cy="0"/>
          <a:chOff x="0" y="0"/>
          <a:chExt cx="0" cy="0"/>
        </a:xfrm>
      </p:grpSpPr>
      <p:sp>
        <p:nvSpPr>
          <p:cNvPr id="2261" name="Google Shape;2261;p54"/>
          <p:cNvSpPr txBox="1"/>
          <p:nvPr>
            <p:ph type="title"/>
          </p:nvPr>
        </p:nvSpPr>
        <p:spPr>
          <a:xfrm>
            <a:off x="783150" y="3682225"/>
            <a:ext cx="75777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2262" name="Google Shape;2262;p54"/>
          <p:cNvSpPr txBox="1"/>
          <p:nvPr>
            <p:ph idx="1" type="subTitle"/>
          </p:nvPr>
        </p:nvSpPr>
        <p:spPr>
          <a:xfrm>
            <a:off x="783150" y="1974401"/>
            <a:ext cx="7577700" cy="150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2263" name="Google Shape;2263;p54"/>
          <p:cNvSpPr/>
          <p:nvPr/>
        </p:nvSpPr>
        <p:spPr>
          <a:xfrm>
            <a:off x="4318501" y="949525"/>
            <a:ext cx="506999" cy="506988"/>
          </a:xfrm>
          <a:prstGeom prst="rect">
            <a:avLst/>
          </a:prstGeom>
        </p:spPr>
        <p:txBody>
          <a:bodyPr>
            <a:prstTxWarp prst="textPlain"/>
          </a:bodyPr>
          <a:lstStyle/>
          <a:p>
            <a:pPr lvl="0" algn="ctr"/>
            <a:r>
              <a:rPr b="0" i="0">
                <a:ln>
                  <a:noFill/>
                </a:ln>
                <a:solidFill>
                  <a:schemeClr val="lt2"/>
                </a:solidFill>
                <a:latin typeface="Manrope"/>
              </a:rPr>
              <a:t>“</a:t>
            </a:r>
          </a:p>
        </p:txBody>
      </p:sp>
      <p:cxnSp>
        <p:nvCxnSpPr>
          <p:cNvPr id="2264" name="Google Shape;2264;p54"/>
          <p:cNvCxnSpPr/>
          <p:nvPr/>
        </p:nvCxnSpPr>
        <p:spPr>
          <a:xfrm>
            <a:off x="4162950" y="1808563"/>
            <a:ext cx="818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8" name="Shape 2268"/>
        <p:cNvGrpSpPr/>
        <p:nvPr/>
      </p:nvGrpSpPr>
      <p:grpSpPr>
        <a:xfrm>
          <a:off x="0" y="0"/>
          <a:ext cx="0" cy="0"/>
          <a:chOff x="0" y="0"/>
          <a:chExt cx="0" cy="0"/>
        </a:xfrm>
      </p:grpSpPr>
      <p:pic>
        <p:nvPicPr>
          <p:cNvPr id="2269" name="Google Shape;2269;p55"/>
          <p:cNvPicPr preferRelativeResize="0"/>
          <p:nvPr>
            <p:ph idx="2" type="pic"/>
          </p:nvPr>
        </p:nvPicPr>
        <p:blipFill rotWithShape="1">
          <a:blip r:embed="rId3">
            <a:alphaModFix/>
          </a:blip>
          <a:srcRect b="7912" l="0" r="0" t="7912"/>
          <a:stretch/>
        </p:blipFill>
        <p:spPr>
          <a:xfrm>
            <a:off x="-100" y="0"/>
            <a:ext cx="9144000" cy="5143499"/>
          </a:xfrm>
          <a:prstGeom prst="rect">
            <a:avLst/>
          </a:prstGeom>
        </p:spPr>
      </p:pic>
      <p:sp>
        <p:nvSpPr>
          <p:cNvPr id="2270" name="Google Shape;2270;p55"/>
          <p:cNvSpPr txBox="1"/>
          <p:nvPr>
            <p:ph type="title"/>
          </p:nvPr>
        </p:nvSpPr>
        <p:spPr>
          <a:xfrm>
            <a:off x="3762775" y="3377075"/>
            <a:ext cx="4668000" cy="123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a:t>
            </a:r>
            <a:r>
              <a:rPr lang="en">
                <a:solidFill>
                  <a:schemeClr val="lt2"/>
                </a:solidFill>
              </a:rPr>
              <a:t>IS WORTH</a:t>
            </a:r>
            <a:r>
              <a:rPr lang="en"/>
              <a:t> A THOUSAND WORDS</a:t>
            </a:r>
            <a:endParaRPr/>
          </a:p>
        </p:txBody>
      </p:sp>
      <p:grpSp>
        <p:nvGrpSpPr>
          <p:cNvPr id="2271" name="Google Shape;2271;p55"/>
          <p:cNvGrpSpPr/>
          <p:nvPr/>
        </p:nvGrpSpPr>
        <p:grpSpPr>
          <a:xfrm flipH="1" rot="10800000">
            <a:off x="-2456069" y="-3001682"/>
            <a:ext cx="3815076" cy="3684760"/>
            <a:chOff x="4914774" y="4420825"/>
            <a:chExt cx="3815076" cy="3684760"/>
          </a:xfrm>
        </p:grpSpPr>
        <p:sp>
          <p:nvSpPr>
            <p:cNvPr id="2272" name="Google Shape;2272;p55"/>
            <p:cNvSpPr/>
            <p:nvPr/>
          </p:nvSpPr>
          <p:spPr>
            <a:xfrm>
              <a:off x="6115050" y="4420825"/>
              <a:ext cx="2614800" cy="25998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3" name="Google Shape;2273;p55"/>
            <p:cNvGrpSpPr/>
            <p:nvPr/>
          </p:nvGrpSpPr>
          <p:grpSpPr>
            <a:xfrm flipH="1" rot="5400000">
              <a:off x="4972348" y="4515197"/>
              <a:ext cx="3532814" cy="3647962"/>
              <a:chOff x="962475" y="1493275"/>
              <a:chExt cx="2169900" cy="2240625"/>
            </a:xfrm>
          </p:grpSpPr>
          <p:sp>
            <p:nvSpPr>
              <p:cNvPr id="2274" name="Google Shape;2274;p55"/>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962475" y="1684325"/>
                <a:ext cx="1895925" cy="1895925"/>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1045400" y="1767250"/>
                <a:ext cx="1896750" cy="189592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1141350" y="1863200"/>
                <a:ext cx="1870700" cy="1870700"/>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88" name="Google Shape;2288;p55"/>
          <p:cNvGrpSpPr/>
          <p:nvPr/>
        </p:nvGrpSpPr>
        <p:grpSpPr>
          <a:xfrm>
            <a:off x="-2431794" y="4405872"/>
            <a:ext cx="3647962" cy="3595566"/>
            <a:chOff x="-2186576" y="4467744"/>
            <a:chExt cx="3647962" cy="3595566"/>
          </a:xfrm>
        </p:grpSpPr>
        <p:sp>
          <p:nvSpPr>
            <p:cNvPr id="2289" name="Google Shape;2289;p55"/>
            <p:cNvSpPr/>
            <p:nvPr/>
          </p:nvSpPr>
          <p:spPr>
            <a:xfrm>
              <a:off x="-961762" y="4467744"/>
              <a:ext cx="1751700" cy="175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0" name="Google Shape;2290;p55"/>
            <p:cNvGrpSpPr/>
            <p:nvPr/>
          </p:nvGrpSpPr>
          <p:grpSpPr>
            <a:xfrm flipH="1" rot="5400000">
              <a:off x="-2129002" y="4472922"/>
              <a:ext cx="3532814" cy="3647962"/>
              <a:chOff x="962475" y="1493275"/>
              <a:chExt cx="2169900" cy="2240625"/>
            </a:xfrm>
          </p:grpSpPr>
          <p:sp>
            <p:nvSpPr>
              <p:cNvPr id="2291" name="Google Shape;2291;p55"/>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962475" y="1684325"/>
                <a:ext cx="1895925" cy="1895925"/>
              </a:xfrm>
              <a:custGeom>
                <a:rect b="b" l="l" r="r" t="t"/>
                <a:pathLst>
                  <a:path extrusionOk="0" fill="none" h="75837" w="75837">
                    <a:moveTo>
                      <a:pt x="1" y="75836"/>
                    </a:moveTo>
                    <a:lnTo>
                      <a:pt x="75837"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1045400" y="1767250"/>
                <a:ext cx="1896750" cy="1895925"/>
              </a:xfrm>
              <a:custGeom>
                <a:rect b="b" l="l" r="r" t="t"/>
                <a:pathLst>
                  <a:path extrusionOk="0" fill="none" h="75837" w="75870">
                    <a:moveTo>
                      <a:pt x="1" y="75836"/>
                    </a:moveTo>
                    <a:lnTo>
                      <a:pt x="75869" y="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1141350" y="1863200"/>
                <a:ext cx="1870700" cy="1870700"/>
              </a:xfrm>
              <a:custGeom>
                <a:rect b="b" l="l" r="r" t="t"/>
                <a:pathLst>
                  <a:path extrusionOk="0" fill="none" h="74828" w="74828">
                    <a:moveTo>
                      <a:pt x="0" y="74828"/>
                    </a:moveTo>
                    <a:lnTo>
                      <a:pt x="74828" y="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lt2"/>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305" name="Google Shape;2305;p55"/>
          <p:cNvCxnSpPr/>
          <p:nvPr/>
        </p:nvCxnSpPr>
        <p:spPr>
          <a:xfrm>
            <a:off x="3762775" y="4608575"/>
            <a:ext cx="46680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9" name="Shape 2309"/>
        <p:cNvGrpSpPr/>
        <p:nvPr/>
      </p:nvGrpSpPr>
      <p:grpSpPr>
        <a:xfrm>
          <a:off x="0" y="0"/>
          <a:ext cx="0" cy="0"/>
          <a:chOff x="0" y="0"/>
          <a:chExt cx="0" cy="0"/>
        </a:xfrm>
      </p:grpSpPr>
      <p:sp>
        <p:nvSpPr>
          <p:cNvPr id="2310" name="Google Shape;2310;p56"/>
          <p:cNvSpPr txBox="1"/>
          <p:nvPr>
            <p:ph type="title"/>
          </p:nvPr>
        </p:nvSpPr>
        <p:spPr>
          <a:xfrm>
            <a:off x="770463" y="1150300"/>
            <a:ext cx="3186600" cy="159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IMAGE </a:t>
            </a:r>
            <a:r>
              <a:rPr lang="en">
                <a:solidFill>
                  <a:schemeClr val="lt2"/>
                </a:solidFill>
              </a:rPr>
              <a:t>REINFORCES </a:t>
            </a:r>
            <a:r>
              <a:rPr lang="en"/>
              <a:t>THE CONCEPT</a:t>
            </a:r>
            <a:endParaRPr/>
          </a:p>
        </p:txBody>
      </p:sp>
      <p:sp>
        <p:nvSpPr>
          <p:cNvPr id="2311" name="Google Shape;2311;p56"/>
          <p:cNvSpPr txBox="1"/>
          <p:nvPr>
            <p:ph idx="1" type="subTitle"/>
          </p:nvPr>
        </p:nvSpPr>
        <p:spPr>
          <a:xfrm>
            <a:off x="770463" y="2936600"/>
            <a:ext cx="3186600" cy="10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2312" name="Google Shape;2312;p56"/>
          <p:cNvPicPr preferRelativeResize="0"/>
          <p:nvPr>
            <p:ph idx="2" type="pic"/>
          </p:nvPr>
        </p:nvPicPr>
        <p:blipFill rotWithShape="1">
          <a:blip r:embed="rId3">
            <a:alphaModFix/>
          </a:blip>
          <a:srcRect b="0" l="31933" r="1400" t="0"/>
          <a:stretch/>
        </p:blipFill>
        <p:spPr>
          <a:xfrm>
            <a:off x="4691300" y="681676"/>
            <a:ext cx="3780300" cy="3780300"/>
          </a:xfrm>
          <a:prstGeom prst="ellipse">
            <a:avLst/>
          </a:prstGeom>
        </p:spPr>
      </p:pic>
      <p:cxnSp>
        <p:nvCxnSpPr>
          <p:cNvPr id="2313" name="Google Shape;2313;p56"/>
          <p:cNvCxnSpPr/>
          <p:nvPr/>
        </p:nvCxnSpPr>
        <p:spPr>
          <a:xfrm>
            <a:off x="860463" y="2822947"/>
            <a:ext cx="28986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8" name="Shape 1728"/>
        <p:cNvGrpSpPr/>
        <p:nvPr/>
      </p:nvGrpSpPr>
      <p:grpSpPr>
        <a:xfrm>
          <a:off x="0" y="0"/>
          <a:ext cx="0" cy="0"/>
          <a:chOff x="0" y="0"/>
          <a:chExt cx="0" cy="0"/>
        </a:xfrm>
      </p:grpSpPr>
      <p:sp>
        <p:nvSpPr>
          <p:cNvPr id="1729" name="Google Shape;1729;p39"/>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1730" name="Google Shape;1730;p39"/>
          <p:cNvGraphicFramePr/>
          <p:nvPr/>
        </p:nvGraphicFramePr>
        <p:xfrm>
          <a:off x="1132925" y="1683870"/>
          <a:ext cx="3000000" cy="3000000"/>
        </p:xfrm>
        <a:graphic>
          <a:graphicData uri="http://schemas.openxmlformats.org/drawingml/2006/table">
            <a:tbl>
              <a:tblPr>
                <a:noFill/>
                <a:tableStyleId>{E37BECD0-40C6-4A29-A29F-127F8CB3DDC6}</a:tableStyleId>
              </a:tblPr>
              <a:tblGrid>
                <a:gridCol w="2084500"/>
                <a:gridCol w="4793650"/>
              </a:tblGrid>
              <a:tr h="379100">
                <a:tc>
                  <a:txBody>
                    <a:bodyPr/>
                    <a:lstStyle/>
                    <a:p>
                      <a:pPr indent="0" lvl="0" marL="0" rtl="0" algn="l">
                        <a:spcBef>
                          <a:spcPts val="0"/>
                        </a:spcBef>
                        <a:spcAft>
                          <a:spcPts val="0"/>
                        </a:spcAft>
                        <a:buNone/>
                      </a:pPr>
                      <a:r>
                        <a:rPr lang="en" sz="800">
                          <a:solidFill>
                            <a:schemeClr val="lt1"/>
                          </a:solidFill>
                          <a:uFill>
                            <a:noFill/>
                          </a:uFill>
                          <a:latin typeface="Manrope SemiBold"/>
                          <a:ea typeface="Manrope SemiBold"/>
                          <a:cs typeface="Manrope SemiBold"/>
                          <a:sym typeface="Manrope SemiBold"/>
                          <a:hlinkClick action="ppaction://hlinksldjump" r:id="rId3">
                            <a:extLst>
                              <a:ext uri="{A12FA001-AC4F-418D-AE19-62706E023703}">
                                <ahyp:hlinkClr val="tx"/>
                              </a:ext>
                            </a:extLst>
                          </a:hlinkClick>
                        </a:rPr>
                        <a:t>FONTS</a:t>
                      </a:r>
                      <a:endParaRPr sz="800">
                        <a:solidFill>
                          <a:schemeClr val="lt1"/>
                        </a:solidFill>
                        <a:latin typeface="Manrope SemiBold"/>
                        <a:ea typeface="Manrope SemiBold"/>
                        <a:cs typeface="Manrope SemiBold"/>
                        <a:sym typeface="Manrope SemiBold"/>
                      </a:endParaRPr>
                    </a:p>
                  </a:txBody>
                  <a:tcPr marT="0" marB="0" marR="91425" marL="91425" anchor="ctr">
                    <a:lnL cap="flat" cmpd="sng" w="28575">
                      <a:solidFill>
                        <a:schemeClr val="accent1"/>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To view this template correctly in PowerPoint, download and install the fonts we used</a:t>
                      </a:r>
                      <a:endParaRPr sz="900">
                        <a:solidFill>
                          <a:schemeClr val="dk1"/>
                        </a:solidFill>
                        <a:latin typeface="Inter"/>
                        <a:ea typeface="Inter"/>
                        <a:cs typeface="Inter"/>
                        <a:sym typeface="Inter"/>
                      </a:endParaRPr>
                    </a:p>
                  </a:txBody>
                  <a:tcPr marT="0" marB="0" marR="91425" marL="91425" anchor="ctr">
                    <a:lnL cap="flat" cmpd="sng" w="28575">
                      <a:solidFill>
                        <a:schemeClr val="accent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79100">
                <a:tc>
                  <a:txBody>
                    <a:bodyPr/>
                    <a:lstStyle/>
                    <a:p>
                      <a:pPr indent="0" lvl="0" marL="0" rtl="0" algn="l">
                        <a:spcBef>
                          <a:spcPts val="0"/>
                        </a:spcBef>
                        <a:spcAft>
                          <a:spcPts val="0"/>
                        </a:spcAft>
                        <a:buNone/>
                      </a:pPr>
                      <a:r>
                        <a:rPr lang="en" sz="800">
                          <a:solidFill>
                            <a:schemeClr val="lt1"/>
                          </a:solidFill>
                          <a:uFill>
                            <a:noFill/>
                          </a:uFill>
                          <a:latin typeface="Manrope SemiBold"/>
                          <a:ea typeface="Manrope SemiBold"/>
                          <a:cs typeface="Manrope SemiBold"/>
                          <a:sym typeface="Manrope SemiBold"/>
                          <a:hlinkClick action="ppaction://hlinksldjump" r:id="rId4">
                            <a:extLst>
                              <a:ext uri="{A12FA001-AC4F-418D-AE19-62706E023703}">
                                <ahyp:hlinkClr val="tx"/>
                              </a:ext>
                            </a:extLst>
                          </a:hlinkClick>
                        </a:rPr>
                        <a:t>U</a:t>
                      </a:r>
                      <a:r>
                        <a:rPr lang="en" sz="800">
                          <a:solidFill>
                            <a:schemeClr val="lt1"/>
                          </a:solidFill>
                          <a:uFill>
                            <a:noFill/>
                          </a:uFill>
                          <a:latin typeface="Manrope SemiBold"/>
                          <a:ea typeface="Manrope SemiBold"/>
                          <a:cs typeface="Manrope SemiBold"/>
                          <a:sym typeface="Manrope SemiBold"/>
                          <a:hlinkClick action="ppaction://hlinksldjump" r:id="rId5">
                            <a:extLst>
                              <a:ext uri="{A12FA001-AC4F-418D-AE19-62706E023703}">
                                <ahyp:hlinkClr val="tx"/>
                              </a:ext>
                            </a:extLst>
                          </a:hlinkClick>
                        </a:rPr>
                        <a:t>SED </a:t>
                      </a:r>
                      <a:r>
                        <a:rPr lang="en" sz="800">
                          <a:solidFill>
                            <a:schemeClr val="lt1"/>
                          </a:solidFill>
                          <a:latin typeface="Manrope SemiBold"/>
                          <a:ea typeface="Manrope SemiBold"/>
                          <a:cs typeface="Manrope SemiBold"/>
                          <a:sym typeface="Manrope SemiBold"/>
                        </a:rPr>
                        <a:t>AND </a:t>
                      </a:r>
                      <a:r>
                        <a:rPr lang="en" sz="800">
                          <a:solidFill>
                            <a:schemeClr val="lt1"/>
                          </a:solidFill>
                          <a:uFill>
                            <a:noFill/>
                          </a:uFill>
                          <a:latin typeface="Manrope SemiBold"/>
                          <a:ea typeface="Manrope SemiBold"/>
                          <a:cs typeface="Manrope SemiBold"/>
                          <a:sym typeface="Manrope SemiBold"/>
                          <a:hlinkClick action="ppaction://hlinksldjump" r:id="rId6">
                            <a:extLst>
                              <a:ext uri="{A12FA001-AC4F-418D-AE19-62706E023703}">
                                <ahyp:hlinkClr val="tx"/>
                              </a:ext>
                            </a:extLst>
                          </a:hlinkClick>
                        </a:rPr>
                        <a:t>ALTERNATIVE</a:t>
                      </a:r>
                      <a:r>
                        <a:rPr lang="en" sz="800">
                          <a:solidFill>
                            <a:schemeClr val="lt1"/>
                          </a:solidFill>
                          <a:uFill>
                            <a:noFill/>
                          </a:uFill>
                          <a:latin typeface="Manrope SemiBold"/>
                          <a:ea typeface="Manrope SemiBold"/>
                          <a:cs typeface="Manrope SemiBold"/>
                          <a:sym typeface="Manrope SemiBold"/>
                          <a:hlinkClick action="ppaction://hlinksldjump" r:id="rId7">
                            <a:extLst>
                              <a:ext uri="{A12FA001-AC4F-418D-AE19-62706E023703}">
                                <ahyp:hlinkClr val="tx"/>
                              </a:ext>
                            </a:extLst>
                          </a:hlinkClick>
                        </a:rPr>
                        <a:t> RESOURCES</a:t>
                      </a:r>
                      <a:endParaRPr sz="800">
                        <a:solidFill>
                          <a:schemeClr val="lt1"/>
                        </a:solidFill>
                        <a:latin typeface="Manrope SemiBold"/>
                        <a:ea typeface="Manrope SemiBold"/>
                        <a:cs typeface="Manrope SemiBold"/>
                        <a:sym typeface="Manrope SemiBold"/>
                      </a:endParaRPr>
                    </a:p>
                  </a:txBody>
                  <a:tcPr marT="0" marB="0" marR="91425" marL="91425" anchor="ctr">
                    <a:lnL cap="flat" cmpd="sng" w="28575">
                      <a:solidFill>
                        <a:schemeClr val="accent1"/>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900">
                          <a:solidFill>
                            <a:schemeClr val="dk1"/>
                          </a:solidFill>
                          <a:latin typeface="Inter"/>
                          <a:ea typeface="Inter"/>
                          <a:cs typeface="Inter"/>
                          <a:sym typeface="Inter"/>
                        </a:rPr>
                        <a:t>An assortment of graphic resources that are suitable for use in this presentation</a:t>
                      </a:r>
                      <a:endParaRPr sz="900">
                        <a:solidFill>
                          <a:schemeClr val="dk1"/>
                        </a:solidFill>
                        <a:latin typeface="Inter"/>
                        <a:ea typeface="Inter"/>
                        <a:cs typeface="Inter"/>
                        <a:sym typeface="Inter"/>
                      </a:endParaRPr>
                    </a:p>
                  </a:txBody>
                  <a:tcPr marT="0" marB="0" marR="91425" marL="91425" anchor="ctr">
                    <a:lnL cap="flat" cmpd="sng" w="28575">
                      <a:solidFill>
                        <a:schemeClr val="accent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79100">
                <a:tc>
                  <a:txBody>
                    <a:bodyPr/>
                    <a:lstStyle/>
                    <a:p>
                      <a:pPr indent="0" lvl="0" marL="0" rtl="0" algn="l">
                        <a:spcBef>
                          <a:spcPts val="0"/>
                        </a:spcBef>
                        <a:spcAft>
                          <a:spcPts val="0"/>
                        </a:spcAft>
                        <a:buNone/>
                      </a:pPr>
                      <a:r>
                        <a:rPr lang="en" sz="800">
                          <a:solidFill>
                            <a:schemeClr val="lt1"/>
                          </a:solidFill>
                          <a:uFill>
                            <a:noFill/>
                          </a:uFill>
                          <a:latin typeface="Manrope SemiBold"/>
                          <a:ea typeface="Manrope SemiBold"/>
                          <a:cs typeface="Manrope SemiBold"/>
                          <a:sym typeface="Manrope SemiBold"/>
                          <a:hlinkClick action="ppaction://hlinksldjump" r:id="rId8">
                            <a:extLst>
                              <a:ext uri="{A12FA001-AC4F-418D-AE19-62706E023703}">
                                <ahyp:hlinkClr val="tx"/>
                              </a:ext>
                            </a:extLst>
                          </a:hlinkClick>
                        </a:rPr>
                        <a:t>THANKS SLIDE</a:t>
                      </a:r>
                      <a:endParaRPr sz="800">
                        <a:solidFill>
                          <a:schemeClr val="lt1"/>
                        </a:solidFill>
                        <a:latin typeface="Manrope SemiBold"/>
                        <a:ea typeface="Manrope SemiBold"/>
                        <a:cs typeface="Manrope SemiBold"/>
                        <a:sym typeface="Manrope SemiBold"/>
                      </a:endParaRPr>
                    </a:p>
                  </a:txBody>
                  <a:tcPr marT="0" marB="0" marR="91425" marL="91425" anchor="ctr">
                    <a:lnL cap="flat" cmpd="sng" w="28575">
                      <a:solidFill>
                        <a:schemeClr val="accent1"/>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You must keep it so that proper credits for our design are given</a:t>
                      </a:r>
                      <a:endParaRPr sz="900">
                        <a:solidFill>
                          <a:schemeClr val="dk1"/>
                        </a:solidFill>
                        <a:latin typeface="Inter"/>
                        <a:ea typeface="Inter"/>
                        <a:cs typeface="Inter"/>
                        <a:sym typeface="Inter"/>
                      </a:endParaRPr>
                    </a:p>
                  </a:txBody>
                  <a:tcPr marT="0" marB="0" marR="91425" marL="91425" anchor="ctr">
                    <a:lnL cap="flat" cmpd="sng" w="28575">
                      <a:solidFill>
                        <a:schemeClr val="accent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79100">
                <a:tc>
                  <a:txBody>
                    <a:bodyPr/>
                    <a:lstStyle/>
                    <a:p>
                      <a:pPr indent="0" lvl="0" marL="0" rtl="0" algn="l">
                        <a:spcBef>
                          <a:spcPts val="0"/>
                        </a:spcBef>
                        <a:spcAft>
                          <a:spcPts val="0"/>
                        </a:spcAft>
                        <a:buNone/>
                      </a:pPr>
                      <a:r>
                        <a:rPr lang="en" sz="800">
                          <a:solidFill>
                            <a:schemeClr val="lt1"/>
                          </a:solidFill>
                          <a:uFill>
                            <a:noFill/>
                          </a:uFill>
                          <a:latin typeface="Manrope SemiBold"/>
                          <a:ea typeface="Manrope SemiBold"/>
                          <a:cs typeface="Manrope SemiBold"/>
                          <a:sym typeface="Manrope SemiBold"/>
                          <a:hlinkClick action="ppaction://hlinksldjump" r:id="rId9">
                            <a:extLst>
                              <a:ext uri="{A12FA001-AC4F-418D-AE19-62706E023703}">
                                <ahyp:hlinkClr val="tx"/>
                              </a:ext>
                            </a:extLst>
                          </a:hlinkClick>
                        </a:rPr>
                        <a:t>COLORS</a:t>
                      </a:r>
                      <a:endParaRPr sz="800">
                        <a:solidFill>
                          <a:schemeClr val="lt1"/>
                        </a:solidFill>
                        <a:latin typeface="Manrope SemiBold"/>
                        <a:ea typeface="Manrope SemiBold"/>
                        <a:cs typeface="Manrope SemiBold"/>
                        <a:sym typeface="Manrope SemiBold"/>
                      </a:endParaRPr>
                    </a:p>
                  </a:txBody>
                  <a:tcPr marT="0" marB="0" marR="91425" marL="91425" anchor="ctr">
                    <a:lnL cap="flat" cmpd="sng" w="28575">
                      <a:solidFill>
                        <a:schemeClr val="accent1"/>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All the colors used in this presentation</a:t>
                      </a:r>
                      <a:endParaRPr sz="900">
                        <a:solidFill>
                          <a:schemeClr val="dk1"/>
                        </a:solidFill>
                        <a:latin typeface="Inter"/>
                        <a:ea typeface="Inter"/>
                        <a:cs typeface="Inter"/>
                        <a:sym typeface="Inter"/>
                      </a:endParaRPr>
                    </a:p>
                  </a:txBody>
                  <a:tcPr marT="0" marB="0" marR="91425" marL="91425" anchor="ctr">
                    <a:lnL cap="flat" cmpd="sng" w="28575">
                      <a:solidFill>
                        <a:schemeClr val="accent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79100">
                <a:tc>
                  <a:txBody>
                    <a:bodyPr/>
                    <a:lstStyle/>
                    <a:p>
                      <a:pPr indent="0" lvl="0" marL="0" rtl="0" algn="l">
                        <a:spcBef>
                          <a:spcPts val="0"/>
                        </a:spcBef>
                        <a:spcAft>
                          <a:spcPts val="0"/>
                        </a:spcAft>
                        <a:buNone/>
                      </a:pPr>
                      <a:r>
                        <a:rPr lang="en" sz="800">
                          <a:solidFill>
                            <a:schemeClr val="lt1"/>
                          </a:solidFill>
                          <a:uFill>
                            <a:noFill/>
                          </a:uFill>
                          <a:latin typeface="Manrope SemiBold"/>
                          <a:ea typeface="Manrope SemiBold"/>
                          <a:cs typeface="Manrope SemiBold"/>
                          <a:sym typeface="Manrope SemiBold"/>
                          <a:hlinkClick action="ppaction://hlinksldjump" r:id="rId10">
                            <a:extLst>
                              <a:ext uri="{A12FA001-AC4F-418D-AE19-62706E023703}">
                                <ahyp:hlinkClr val="tx"/>
                              </a:ext>
                            </a:extLst>
                          </a:hlinkClick>
                        </a:rPr>
                        <a:t>ICONS</a:t>
                      </a:r>
                      <a:r>
                        <a:rPr lang="en" sz="800">
                          <a:solidFill>
                            <a:schemeClr val="lt1"/>
                          </a:solidFill>
                          <a:latin typeface="Manrope SemiBold"/>
                          <a:ea typeface="Manrope SemiBold"/>
                          <a:cs typeface="Manrope SemiBold"/>
                          <a:sym typeface="Manrope SemiBold"/>
                        </a:rPr>
                        <a:t> AND </a:t>
                      </a:r>
                      <a:r>
                        <a:rPr lang="en" sz="800">
                          <a:solidFill>
                            <a:schemeClr val="lt1"/>
                          </a:solidFill>
                          <a:uFill>
                            <a:noFill/>
                          </a:uFill>
                          <a:latin typeface="Manrope SemiBold"/>
                          <a:ea typeface="Manrope SemiBold"/>
                          <a:cs typeface="Manrope SemiBold"/>
                          <a:sym typeface="Manrope SemiBold"/>
                          <a:hlinkClick action="ppaction://hlinksldjump" r:id="rId11">
                            <a:extLst>
                              <a:ext uri="{A12FA001-AC4F-418D-AE19-62706E023703}">
                                <ahyp:hlinkClr val="tx"/>
                              </a:ext>
                            </a:extLst>
                          </a:hlinkClick>
                        </a:rPr>
                        <a:t>INFOGRAPHIC RESOURCES</a:t>
                      </a:r>
                      <a:endParaRPr sz="800">
                        <a:solidFill>
                          <a:schemeClr val="lt1"/>
                        </a:solidFill>
                        <a:latin typeface="Manrope SemiBold"/>
                        <a:ea typeface="Manrope SemiBold"/>
                        <a:cs typeface="Manrope SemiBold"/>
                        <a:sym typeface="Manrope SemiBold"/>
                      </a:endParaRPr>
                    </a:p>
                  </a:txBody>
                  <a:tcPr marT="0" marB="0" marR="91425" marL="91425" anchor="ctr">
                    <a:lnL cap="flat" cmpd="sng" w="28575">
                      <a:solidFill>
                        <a:schemeClr val="accent1"/>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900">
                          <a:solidFill>
                            <a:schemeClr val="dk1"/>
                          </a:solidFill>
                          <a:latin typeface="Inter"/>
                          <a:ea typeface="Inter"/>
                          <a:cs typeface="Inter"/>
                          <a:sym typeface="Inter"/>
                        </a:rPr>
                        <a:t>These can be used in the template, and their size and color can be edited</a:t>
                      </a:r>
                      <a:endParaRPr sz="900">
                        <a:solidFill>
                          <a:schemeClr val="dk1"/>
                        </a:solidFill>
                        <a:latin typeface="Inter"/>
                        <a:ea typeface="Inter"/>
                        <a:cs typeface="Inter"/>
                        <a:sym typeface="Inter"/>
                      </a:endParaRPr>
                    </a:p>
                  </a:txBody>
                  <a:tcPr marT="0" marB="0" marR="91425" marL="91425" anchor="ctr">
                    <a:lnL cap="flat" cmpd="sng" w="28575">
                      <a:solidFill>
                        <a:schemeClr val="accent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79100">
                <a:tc>
                  <a:txBody>
                    <a:bodyPr/>
                    <a:lstStyle/>
                    <a:p>
                      <a:pPr indent="0" lvl="0" marL="0" rtl="0" algn="l">
                        <a:spcBef>
                          <a:spcPts val="0"/>
                        </a:spcBef>
                        <a:spcAft>
                          <a:spcPts val="0"/>
                        </a:spcAft>
                        <a:buNone/>
                      </a:pPr>
                      <a:r>
                        <a:rPr lang="en" sz="800">
                          <a:solidFill>
                            <a:schemeClr val="lt1"/>
                          </a:solidFill>
                          <a:latin typeface="Manrope SemiBold"/>
                          <a:ea typeface="Manrope SemiBold"/>
                          <a:cs typeface="Manrope SemiBold"/>
                          <a:sym typeface="Manrope SemiBold"/>
                        </a:rPr>
                        <a:t>EDITABLE PRESENTATION THEME </a:t>
                      </a:r>
                      <a:endParaRPr sz="800">
                        <a:solidFill>
                          <a:schemeClr val="lt1"/>
                        </a:solidFill>
                        <a:latin typeface="Manrope SemiBold"/>
                        <a:ea typeface="Manrope SemiBold"/>
                        <a:cs typeface="Manrope SemiBold"/>
                        <a:sym typeface="Manrope SemiBold"/>
                      </a:endParaRPr>
                    </a:p>
                  </a:txBody>
                  <a:tcPr marT="0" marB="0" marR="91425" marL="91425" anchor="ctr">
                    <a:lnL cap="flat" cmpd="sng" w="28575">
                      <a:solidFill>
                        <a:schemeClr val="accent1"/>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900">
                          <a:solidFill>
                            <a:schemeClr val="dk1"/>
                          </a:solidFill>
                          <a:latin typeface="Inter"/>
                          <a:ea typeface="Inter"/>
                          <a:cs typeface="Inter"/>
                          <a:sym typeface="Inter"/>
                        </a:rPr>
                        <a:t>You can edit the master slides easily. For more info, click </a:t>
                      </a:r>
                      <a:r>
                        <a:rPr b="1" lang="en" sz="900">
                          <a:solidFill>
                            <a:schemeClr val="dk1"/>
                          </a:solidFill>
                          <a:uFill>
                            <a:noFill/>
                          </a:uFill>
                          <a:latin typeface="Inter"/>
                          <a:ea typeface="Inter"/>
                          <a:cs typeface="Inter"/>
                          <a:sym typeface="Inter"/>
                          <a:hlinkClick r:id="rId12">
                            <a:extLst>
                              <a:ext uri="{A12FA001-AC4F-418D-AE19-62706E023703}">
                                <ahyp:hlinkClr val="tx"/>
                              </a:ext>
                            </a:extLst>
                          </a:hlinkClick>
                        </a:rPr>
                        <a:t>here</a:t>
                      </a:r>
                      <a:endParaRPr b="1" sz="900">
                        <a:solidFill>
                          <a:schemeClr val="dk1"/>
                        </a:solidFill>
                        <a:latin typeface="Inter"/>
                        <a:ea typeface="Inter"/>
                        <a:cs typeface="Inter"/>
                        <a:sym typeface="Inter"/>
                      </a:endParaRPr>
                    </a:p>
                  </a:txBody>
                  <a:tcPr marT="0" marB="0" marR="91425" marL="91425" anchor="ctr">
                    <a:lnL cap="flat" cmpd="sng" w="28575">
                      <a:solidFill>
                        <a:schemeClr val="accent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1731" name="Google Shape;1731;p39"/>
          <p:cNvSpPr txBox="1"/>
          <p:nvPr/>
        </p:nvSpPr>
        <p:spPr>
          <a:xfrm>
            <a:off x="1003050" y="1215300"/>
            <a:ext cx="7137900" cy="3540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You can delete this slide when you’re done editing the presentation</a:t>
            </a:r>
            <a:endParaRPr b="1" sz="1200">
              <a:solidFill>
                <a:schemeClr val="dk1"/>
              </a:solidFill>
              <a:latin typeface="Inter"/>
              <a:ea typeface="Inter"/>
              <a:cs typeface="Inter"/>
              <a:sym typeface="Inter"/>
            </a:endParaRPr>
          </a:p>
        </p:txBody>
      </p:sp>
      <p:sp>
        <p:nvSpPr>
          <p:cNvPr id="1732" name="Google Shape;1732;p39"/>
          <p:cNvSpPr txBox="1"/>
          <p:nvPr/>
        </p:nvSpPr>
        <p:spPr>
          <a:xfrm>
            <a:off x="1067688" y="4146875"/>
            <a:ext cx="2984700" cy="46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900">
                <a:solidFill>
                  <a:schemeClr val="dk1"/>
                </a:solidFill>
                <a:latin typeface="Inter"/>
                <a:ea typeface="Inter"/>
                <a:cs typeface="Inter"/>
                <a:sym typeface="Inter"/>
              </a:rPr>
              <a:t>For more info:</a:t>
            </a:r>
            <a:br>
              <a:rPr b="1" lang="en" sz="900">
                <a:solidFill>
                  <a:schemeClr val="dk1"/>
                </a:solidFill>
                <a:latin typeface="Mulish"/>
                <a:ea typeface="Mulish"/>
                <a:cs typeface="Mulish"/>
                <a:sym typeface="Mulish"/>
              </a:rPr>
            </a:br>
            <a:r>
              <a:rPr lang="en" sz="900">
                <a:solidFill>
                  <a:schemeClr val="dk1"/>
                </a:solidFill>
                <a:uFill>
                  <a:noFill/>
                </a:uFill>
                <a:latin typeface="Manrope Medium"/>
                <a:ea typeface="Manrope Medium"/>
                <a:cs typeface="Manrope Medium"/>
                <a:sym typeface="Manrope Medium"/>
                <a:hlinkClick r:id="rId13">
                  <a:extLst>
                    <a:ext uri="{A12FA001-AC4F-418D-AE19-62706E023703}">
                      <ahyp:hlinkClr val="tx"/>
                    </a:ext>
                  </a:extLst>
                </a:hlinkClick>
              </a:rPr>
              <a:t>SLIDESGO </a:t>
            </a:r>
            <a:r>
              <a:rPr lang="en" sz="900">
                <a:solidFill>
                  <a:schemeClr val="dk1"/>
                </a:solidFill>
                <a:latin typeface="Manrope Medium"/>
                <a:ea typeface="Manrope Medium"/>
                <a:cs typeface="Manrope Medium"/>
                <a:sym typeface="Manrope Medium"/>
              </a:rPr>
              <a:t>| </a:t>
            </a:r>
            <a:r>
              <a:rPr lang="en" sz="900">
                <a:solidFill>
                  <a:schemeClr val="dk1"/>
                </a:solidFill>
                <a:uFill>
                  <a:noFill/>
                </a:uFill>
                <a:latin typeface="Manrope Medium"/>
                <a:ea typeface="Manrope Medium"/>
                <a:cs typeface="Manrope Medium"/>
                <a:sym typeface="Manrope Medium"/>
                <a:hlinkClick r:id="rId14">
                  <a:extLst>
                    <a:ext uri="{A12FA001-AC4F-418D-AE19-62706E023703}">
                      <ahyp:hlinkClr val="tx"/>
                    </a:ext>
                  </a:extLst>
                </a:hlinkClick>
              </a:rPr>
              <a:t>BLOG</a:t>
            </a:r>
            <a:r>
              <a:rPr lang="en" sz="900">
                <a:solidFill>
                  <a:schemeClr val="dk1"/>
                </a:solidFill>
                <a:latin typeface="Manrope Medium"/>
                <a:ea typeface="Manrope Medium"/>
                <a:cs typeface="Manrope Medium"/>
                <a:sym typeface="Manrope Medium"/>
              </a:rPr>
              <a:t> | </a:t>
            </a:r>
            <a:r>
              <a:rPr lang="en" sz="900">
                <a:solidFill>
                  <a:schemeClr val="hlink"/>
                </a:solidFill>
                <a:uFill>
                  <a:noFill/>
                </a:uFill>
                <a:latin typeface="Manrope Medium"/>
                <a:ea typeface="Manrope Medium"/>
                <a:cs typeface="Manrope Medium"/>
                <a:sym typeface="Manrope Medium"/>
                <a:hlinkClick r:id="rId15"/>
              </a:rPr>
              <a:t>FAQs</a:t>
            </a:r>
            <a:endParaRPr>
              <a:solidFill>
                <a:schemeClr val="dk1"/>
              </a:solidFill>
              <a:latin typeface="Manrope Medium"/>
              <a:ea typeface="Manrope Medium"/>
              <a:cs typeface="Manrope Medium"/>
              <a:sym typeface="Manrope Medium"/>
            </a:endParaRPr>
          </a:p>
        </p:txBody>
      </p:sp>
      <p:sp>
        <p:nvSpPr>
          <p:cNvPr id="1733" name="Google Shape;1733;p39"/>
          <p:cNvSpPr txBox="1"/>
          <p:nvPr/>
        </p:nvSpPr>
        <p:spPr>
          <a:xfrm>
            <a:off x="4950874" y="4146875"/>
            <a:ext cx="3125400" cy="46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900">
                <a:solidFill>
                  <a:schemeClr val="dk1"/>
                </a:solidFill>
                <a:latin typeface="Inter"/>
                <a:ea typeface="Inter"/>
                <a:cs typeface="Inter"/>
                <a:sym typeface="Inter"/>
              </a:rPr>
              <a:t>You can visit our sister </a:t>
            </a:r>
            <a:r>
              <a:rPr lang="en" sz="900">
                <a:solidFill>
                  <a:schemeClr val="dk1"/>
                </a:solidFill>
                <a:latin typeface="Inter"/>
                <a:ea typeface="Inter"/>
                <a:cs typeface="Inter"/>
                <a:sym typeface="Inter"/>
              </a:rPr>
              <a:t>projects</a:t>
            </a:r>
            <a:r>
              <a:rPr lang="en" sz="900">
                <a:solidFill>
                  <a:schemeClr val="dk1"/>
                </a:solidFill>
                <a:latin typeface="Inter"/>
                <a:ea typeface="Inter"/>
                <a:cs typeface="Inter"/>
                <a:sym typeface="Inter"/>
              </a:rPr>
              <a:t>:</a:t>
            </a:r>
            <a:br>
              <a:rPr b="1" lang="en" sz="900">
                <a:solidFill>
                  <a:schemeClr val="dk1"/>
                </a:solidFill>
                <a:latin typeface="Mulish"/>
                <a:ea typeface="Mulish"/>
                <a:cs typeface="Mulish"/>
                <a:sym typeface="Mulish"/>
              </a:rPr>
            </a:br>
            <a:r>
              <a:rPr lang="en" sz="900">
                <a:solidFill>
                  <a:schemeClr val="dk1"/>
                </a:solidFill>
                <a:uFill>
                  <a:noFill/>
                </a:uFill>
                <a:latin typeface="Manrope Medium"/>
                <a:ea typeface="Manrope Medium"/>
                <a:cs typeface="Manrope Medium"/>
                <a:sym typeface="Manrope Medium"/>
                <a:hlinkClick r:id="rId16">
                  <a:extLst>
                    <a:ext uri="{A12FA001-AC4F-418D-AE19-62706E023703}">
                      <ahyp:hlinkClr val="tx"/>
                    </a:ext>
                  </a:extLst>
                </a:hlinkClick>
              </a:rPr>
              <a:t>FREEPIK</a:t>
            </a:r>
            <a:r>
              <a:rPr lang="en" sz="900">
                <a:solidFill>
                  <a:schemeClr val="dk1"/>
                </a:solidFill>
                <a:latin typeface="Manrope Medium"/>
                <a:ea typeface="Manrope Medium"/>
                <a:cs typeface="Manrope Medium"/>
                <a:sym typeface="Manrope Medium"/>
              </a:rPr>
              <a:t> | </a:t>
            </a:r>
            <a:r>
              <a:rPr lang="en" sz="900">
                <a:solidFill>
                  <a:schemeClr val="dk1"/>
                </a:solidFill>
                <a:uFill>
                  <a:noFill/>
                </a:uFill>
                <a:latin typeface="Manrope Medium"/>
                <a:ea typeface="Manrope Medium"/>
                <a:cs typeface="Manrope Medium"/>
                <a:sym typeface="Manrope Medium"/>
                <a:hlinkClick r:id="rId17">
                  <a:extLst>
                    <a:ext uri="{A12FA001-AC4F-418D-AE19-62706E023703}">
                      <ahyp:hlinkClr val="tx"/>
                    </a:ext>
                  </a:extLst>
                </a:hlinkClick>
              </a:rPr>
              <a:t>FLATICON</a:t>
            </a:r>
            <a:r>
              <a:rPr lang="en" sz="900">
                <a:solidFill>
                  <a:schemeClr val="dk1"/>
                </a:solidFill>
                <a:latin typeface="Manrope Medium"/>
                <a:ea typeface="Manrope Medium"/>
                <a:cs typeface="Manrope Medium"/>
                <a:sym typeface="Manrope Medium"/>
              </a:rPr>
              <a:t> | </a:t>
            </a:r>
            <a:r>
              <a:rPr lang="en" sz="900">
                <a:solidFill>
                  <a:schemeClr val="dk1"/>
                </a:solidFill>
                <a:uFill>
                  <a:noFill/>
                </a:uFill>
                <a:latin typeface="Manrope Medium"/>
                <a:ea typeface="Manrope Medium"/>
                <a:cs typeface="Manrope Medium"/>
                <a:sym typeface="Manrope Medium"/>
                <a:hlinkClick r:id="rId18">
                  <a:extLst>
                    <a:ext uri="{A12FA001-AC4F-418D-AE19-62706E023703}">
                      <ahyp:hlinkClr val="tx"/>
                    </a:ext>
                  </a:extLst>
                </a:hlinkClick>
              </a:rPr>
              <a:t>STORYSET</a:t>
            </a:r>
            <a:r>
              <a:rPr lang="en" sz="900">
                <a:solidFill>
                  <a:schemeClr val="dk1"/>
                </a:solidFill>
                <a:latin typeface="Manrope Medium"/>
                <a:ea typeface="Manrope Medium"/>
                <a:cs typeface="Manrope Medium"/>
                <a:sym typeface="Manrope Medium"/>
              </a:rPr>
              <a:t> | </a:t>
            </a:r>
            <a:r>
              <a:rPr lang="en" sz="900">
                <a:solidFill>
                  <a:schemeClr val="dk1"/>
                </a:solidFill>
                <a:uFill>
                  <a:noFill/>
                </a:uFill>
                <a:latin typeface="Manrope Medium"/>
                <a:ea typeface="Manrope Medium"/>
                <a:cs typeface="Manrope Medium"/>
                <a:sym typeface="Manrope Medium"/>
                <a:hlinkClick r:id="rId19">
                  <a:extLst>
                    <a:ext uri="{A12FA001-AC4F-418D-AE19-62706E023703}">
                      <ahyp:hlinkClr val="tx"/>
                    </a:ext>
                  </a:extLst>
                </a:hlinkClick>
              </a:rPr>
              <a:t>WEPIK </a:t>
            </a:r>
            <a:r>
              <a:rPr lang="en" sz="900">
                <a:solidFill>
                  <a:schemeClr val="dk1"/>
                </a:solidFill>
                <a:latin typeface="Manrope Medium"/>
                <a:ea typeface="Manrope Medium"/>
                <a:cs typeface="Manrope Medium"/>
                <a:sym typeface="Manrope Medium"/>
              </a:rPr>
              <a:t>| </a:t>
            </a:r>
            <a:r>
              <a:rPr lang="en" sz="900">
                <a:solidFill>
                  <a:schemeClr val="dk1"/>
                </a:solidFill>
                <a:uFill>
                  <a:noFill/>
                </a:uFill>
                <a:latin typeface="Manrope Medium"/>
                <a:ea typeface="Manrope Medium"/>
                <a:cs typeface="Manrope Medium"/>
                <a:sym typeface="Manrope Medium"/>
                <a:hlinkClick r:id="rId20">
                  <a:extLst>
                    <a:ext uri="{A12FA001-AC4F-418D-AE19-62706E023703}">
                      <ahyp:hlinkClr val="tx"/>
                    </a:ext>
                  </a:extLst>
                </a:hlinkClick>
              </a:rPr>
              <a:t>VID</a:t>
            </a:r>
            <a:r>
              <a:rPr lang="en" sz="900">
                <a:solidFill>
                  <a:schemeClr val="dk1"/>
                </a:solidFill>
                <a:uFill>
                  <a:noFill/>
                </a:uFill>
                <a:latin typeface="Manrope Medium"/>
                <a:ea typeface="Manrope Medium"/>
                <a:cs typeface="Manrope Medium"/>
                <a:sym typeface="Manrope Medium"/>
                <a:hlinkClick r:id="rId21">
                  <a:extLst>
                    <a:ext uri="{A12FA001-AC4F-418D-AE19-62706E023703}">
                      <ahyp:hlinkClr val="tx"/>
                    </a:ext>
                  </a:extLst>
                </a:hlinkClick>
              </a:rPr>
              <a:t>EVO</a:t>
            </a:r>
            <a:endParaRPr sz="900">
              <a:solidFill>
                <a:schemeClr val="dk1"/>
              </a:solidFill>
              <a:latin typeface="Manrope Medium"/>
              <a:ea typeface="Manrope Medium"/>
              <a:cs typeface="Manrope Medium"/>
              <a:sym typeface="Manrope Medium"/>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7" name="Shape 2317"/>
        <p:cNvGrpSpPr/>
        <p:nvPr/>
      </p:nvGrpSpPr>
      <p:grpSpPr>
        <a:xfrm>
          <a:off x="0" y="0"/>
          <a:ext cx="0" cy="0"/>
          <a:chOff x="0" y="0"/>
          <a:chExt cx="0" cy="0"/>
        </a:xfrm>
      </p:grpSpPr>
      <p:sp>
        <p:nvSpPr>
          <p:cNvPr id="2318" name="Google Shape;2318;p57"/>
          <p:cNvSpPr txBox="1"/>
          <p:nvPr>
            <p:ph type="title"/>
          </p:nvPr>
        </p:nvSpPr>
        <p:spPr>
          <a:xfrm>
            <a:off x="1078800" y="1282933"/>
            <a:ext cx="6986400" cy="16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1,000,</a:t>
            </a:r>
            <a:r>
              <a:rPr lang="en">
                <a:solidFill>
                  <a:schemeClr val="lt2"/>
                </a:solidFill>
              </a:rPr>
              <a:t>000</a:t>
            </a:r>
            <a:endParaRPr>
              <a:solidFill>
                <a:schemeClr val="lt2"/>
              </a:solidFill>
            </a:endParaRPr>
          </a:p>
        </p:txBody>
      </p:sp>
      <p:sp>
        <p:nvSpPr>
          <p:cNvPr id="2319" name="Google Shape;2319;p57"/>
          <p:cNvSpPr txBox="1"/>
          <p:nvPr>
            <p:ph idx="1" type="subTitle"/>
          </p:nvPr>
        </p:nvSpPr>
        <p:spPr>
          <a:xfrm>
            <a:off x="1078800" y="3130400"/>
            <a:ext cx="6986400" cy="43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cxnSp>
        <p:nvCxnSpPr>
          <p:cNvPr id="2320" name="Google Shape;2320;p57"/>
          <p:cNvCxnSpPr/>
          <p:nvPr/>
        </p:nvCxnSpPr>
        <p:spPr>
          <a:xfrm>
            <a:off x="1804000" y="2953909"/>
            <a:ext cx="55353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4" name="Shape 2324"/>
        <p:cNvGrpSpPr/>
        <p:nvPr/>
      </p:nvGrpSpPr>
      <p:grpSpPr>
        <a:xfrm>
          <a:off x="0" y="0"/>
          <a:ext cx="0" cy="0"/>
          <a:chOff x="0" y="0"/>
          <a:chExt cx="0" cy="0"/>
        </a:xfrm>
      </p:grpSpPr>
      <p:sp>
        <p:nvSpPr>
          <p:cNvPr id="2325" name="Google Shape;2325;p58"/>
          <p:cNvSpPr txBox="1"/>
          <p:nvPr>
            <p:ph idx="1" type="subTitle"/>
          </p:nvPr>
        </p:nvSpPr>
        <p:spPr>
          <a:xfrm>
            <a:off x="4046963" y="1316525"/>
            <a:ext cx="4242300" cy="40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2326" name="Google Shape;2326;p58"/>
          <p:cNvSpPr txBox="1"/>
          <p:nvPr>
            <p:ph type="title"/>
          </p:nvPr>
        </p:nvSpPr>
        <p:spPr>
          <a:xfrm>
            <a:off x="4046963" y="514200"/>
            <a:ext cx="4242300" cy="92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2327" name="Google Shape;2327;p58"/>
          <p:cNvSpPr txBox="1"/>
          <p:nvPr>
            <p:ph idx="2" type="subTitle"/>
          </p:nvPr>
        </p:nvSpPr>
        <p:spPr>
          <a:xfrm>
            <a:off x="4046963" y="4126275"/>
            <a:ext cx="4242300" cy="40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
        <p:nvSpPr>
          <p:cNvPr id="2328" name="Google Shape;2328;p58"/>
          <p:cNvSpPr txBox="1"/>
          <p:nvPr>
            <p:ph idx="3" type="title"/>
          </p:nvPr>
        </p:nvSpPr>
        <p:spPr>
          <a:xfrm>
            <a:off x="4046963" y="3323950"/>
            <a:ext cx="4242300" cy="92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329" name="Google Shape;2329;p58"/>
          <p:cNvSpPr txBox="1"/>
          <p:nvPr>
            <p:ph idx="4" type="subTitle"/>
          </p:nvPr>
        </p:nvSpPr>
        <p:spPr>
          <a:xfrm>
            <a:off x="4046963" y="2721400"/>
            <a:ext cx="4242300" cy="40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2330" name="Google Shape;2330;p58"/>
          <p:cNvSpPr txBox="1"/>
          <p:nvPr>
            <p:ph idx="5" type="title"/>
          </p:nvPr>
        </p:nvSpPr>
        <p:spPr>
          <a:xfrm>
            <a:off x="4046963" y="1919075"/>
            <a:ext cx="4242300" cy="92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grpSp>
        <p:nvGrpSpPr>
          <p:cNvPr id="2331" name="Google Shape;2331;p58"/>
          <p:cNvGrpSpPr/>
          <p:nvPr/>
        </p:nvGrpSpPr>
        <p:grpSpPr>
          <a:xfrm>
            <a:off x="1331688" y="1242733"/>
            <a:ext cx="2303815" cy="2658033"/>
            <a:chOff x="1598538" y="1762441"/>
            <a:chExt cx="2303815" cy="2658033"/>
          </a:xfrm>
        </p:grpSpPr>
        <p:sp>
          <p:nvSpPr>
            <p:cNvPr id="2332" name="Google Shape;2332;p58"/>
            <p:cNvSpPr/>
            <p:nvPr/>
          </p:nvSpPr>
          <p:spPr>
            <a:xfrm>
              <a:off x="1598538" y="4247675"/>
              <a:ext cx="2303815" cy="172799"/>
            </a:xfrm>
            <a:custGeom>
              <a:rect b="b" l="l" r="r" t="t"/>
              <a:pathLst>
                <a:path extrusionOk="0" h="1134" w="14022">
                  <a:moveTo>
                    <a:pt x="7006" y="0"/>
                  </a:moveTo>
                  <a:cubicBezTo>
                    <a:pt x="3135" y="0"/>
                    <a:pt x="0" y="253"/>
                    <a:pt x="0" y="572"/>
                  </a:cubicBezTo>
                  <a:cubicBezTo>
                    <a:pt x="0" y="880"/>
                    <a:pt x="3135" y="1133"/>
                    <a:pt x="7006" y="1133"/>
                  </a:cubicBezTo>
                  <a:cubicBezTo>
                    <a:pt x="10877" y="1133"/>
                    <a:pt x="14022" y="880"/>
                    <a:pt x="14022" y="572"/>
                  </a:cubicBezTo>
                  <a:cubicBezTo>
                    <a:pt x="14022" y="253"/>
                    <a:pt x="10877" y="0"/>
                    <a:pt x="7006" y="0"/>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8"/>
            <p:cNvSpPr/>
            <p:nvPr/>
          </p:nvSpPr>
          <p:spPr>
            <a:xfrm>
              <a:off x="1828720" y="2898471"/>
              <a:ext cx="1843462" cy="1413043"/>
            </a:xfrm>
            <a:custGeom>
              <a:rect b="b" l="l" r="r" t="t"/>
              <a:pathLst>
                <a:path extrusionOk="0" h="9273" w="12097">
                  <a:moveTo>
                    <a:pt x="10617" y="0"/>
                  </a:moveTo>
                  <a:cubicBezTo>
                    <a:pt x="10597" y="0"/>
                    <a:pt x="10577" y="1"/>
                    <a:pt x="10557" y="2"/>
                  </a:cubicBezTo>
                  <a:lnTo>
                    <a:pt x="352" y="453"/>
                  </a:lnTo>
                  <a:cubicBezTo>
                    <a:pt x="154" y="464"/>
                    <a:pt x="0" y="629"/>
                    <a:pt x="11" y="827"/>
                  </a:cubicBezTo>
                  <a:lnTo>
                    <a:pt x="374" y="8931"/>
                  </a:lnTo>
                  <a:cubicBezTo>
                    <a:pt x="385" y="9129"/>
                    <a:pt x="550" y="9272"/>
                    <a:pt x="737" y="9272"/>
                  </a:cubicBezTo>
                  <a:lnTo>
                    <a:pt x="10942" y="8811"/>
                  </a:lnTo>
                  <a:cubicBezTo>
                    <a:pt x="11602" y="8789"/>
                    <a:pt x="12097" y="8228"/>
                    <a:pt x="12075" y="7579"/>
                  </a:cubicBezTo>
                  <a:lnTo>
                    <a:pt x="11789" y="1124"/>
                  </a:lnTo>
                  <a:cubicBezTo>
                    <a:pt x="11757" y="495"/>
                    <a:pt x="11240" y="0"/>
                    <a:pt x="106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8"/>
            <p:cNvSpPr/>
            <p:nvPr/>
          </p:nvSpPr>
          <p:spPr>
            <a:xfrm>
              <a:off x="1828720" y="2898471"/>
              <a:ext cx="1843462" cy="1413043"/>
            </a:xfrm>
            <a:custGeom>
              <a:rect b="b" l="l" r="r" t="t"/>
              <a:pathLst>
                <a:path extrusionOk="0" h="9273" w="12097">
                  <a:moveTo>
                    <a:pt x="10617" y="0"/>
                  </a:moveTo>
                  <a:cubicBezTo>
                    <a:pt x="10597" y="0"/>
                    <a:pt x="10577" y="1"/>
                    <a:pt x="10557" y="2"/>
                  </a:cubicBezTo>
                  <a:lnTo>
                    <a:pt x="352" y="453"/>
                  </a:lnTo>
                  <a:cubicBezTo>
                    <a:pt x="154" y="464"/>
                    <a:pt x="0" y="629"/>
                    <a:pt x="11" y="827"/>
                  </a:cubicBezTo>
                  <a:lnTo>
                    <a:pt x="374" y="8931"/>
                  </a:lnTo>
                  <a:cubicBezTo>
                    <a:pt x="385" y="9129"/>
                    <a:pt x="550" y="9272"/>
                    <a:pt x="737" y="9272"/>
                  </a:cubicBezTo>
                  <a:lnTo>
                    <a:pt x="10942" y="8811"/>
                  </a:lnTo>
                  <a:cubicBezTo>
                    <a:pt x="11602" y="8789"/>
                    <a:pt x="12097" y="8228"/>
                    <a:pt x="12075" y="7579"/>
                  </a:cubicBezTo>
                  <a:lnTo>
                    <a:pt x="11789" y="1124"/>
                  </a:lnTo>
                  <a:cubicBezTo>
                    <a:pt x="11757" y="495"/>
                    <a:pt x="11240" y="0"/>
                    <a:pt x="10617"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8"/>
            <p:cNvSpPr/>
            <p:nvPr/>
          </p:nvSpPr>
          <p:spPr>
            <a:xfrm>
              <a:off x="2081682" y="1762441"/>
              <a:ext cx="1364348" cy="1364281"/>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8"/>
            <p:cNvSpPr/>
            <p:nvPr/>
          </p:nvSpPr>
          <p:spPr>
            <a:xfrm>
              <a:off x="2157113" y="1837871"/>
              <a:ext cx="1213482" cy="1213422"/>
            </a:xfrm>
            <a:custGeom>
              <a:rect b="b" l="l" r="r" t="t"/>
              <a:pathLst>
                <a:path extrusionOk="0" h="7963" w="7963">
                  <a:moveTo>
                    <a:pt x="3982" y="1"/>
                  </a:moveTo>
                  <a:cubicBezTo>
                    <a:pt x="1782" y="1"/>
                    <a:pt x="1" y="1782"/>
                    <a:pt x="1" y="3982"/>
                  </a:cubicBezTo>
                  <a:cubicBezTo>
                    <a:pt x="1" y="6181"/>
                    <a:pt x="1782" y="7963"/>
                    <a:pt x="3982" y="7963"/>
                  </a:cubicBezTo>
                  <a:cubicBezTo>
                    <a:pt x="6181" y="7963"/>
                    <a:pt x="7963" y="6181"/>
                    <a:pt x="7963" y="3982"/>
                  </a:cubicBezTo>
                  <a:cubicBezTo>
                    <a:pt x="7963" y="1782"/>
                    <a:pt x="6181" y="1"/>
                    <a:pt x="3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8"/>
            <p:cNvSpPr/>
            <p:nvPr/>
          </p:nvSpPr>
          <p:spPr>
            <a:xfrm>
              <a:off x="2328091" y="1837871"/>
              <a:ext cx="871518" cy="227507"/>
            </a:xfrm>
            <a:custGeom>
              <a:rect b="b" l="l" r="r" t="t"/>
              <a:pathLst>
                <a:path extrusionOk="0" h="1493" w="5719">
                  <a:moveTo>
                    <a:pt x="2860" y="1"/>
                  </a:moveTo>
                  <a:cubicBezTo>
                    <a:pt x="1782" y="1"/>
                    <a:pt x="792" y="441"/>
                    <a:pt x="77" y="1133"/>
                  </a:cubicBezTo>
                  <a:cubicBezTo>
                    <a:pt x="0" y="1221"/>
                    <a:pt x="0" y="1342"/>
                    <a:pt x="66" y="1430"/>
                  </a:cubicBezTo>
                  <a:cubicBezTo>
                    <a:pt x="112" y="1470"/>
                    <a:pt x="169" y="1492"/>
                    <a:pt x="224" y="1492"/>
                  </a:cubicBezTo>
                  <a:cubicBezTo>
                    <a:pt x="276" y="1492"/>
                    <a:pt x="326" y="1473"/>
                    <a:pt x="363" y="1430"/>
                  </a:cubicBezTo>
                  <a:cubicBezTo>
                    <a:pt x="1012" y="803"/>
                    <a:pt x="1892" y="408"/>
                    <a:pt x="2860" y="408"/>
                  </a:cubicBezTo>
                  <a:cubicBezTo>
                    <a:pt x="3827" y="408"/>
                    <a:pt x="4707" y="803"/>
                    <a:pt x="5356" y="1430"/>
                  </a:cubicBezTo>
                  <a:cubicBezTo>
                    <a:pt x="5393" y="1473"/>
                    <a:pt x="5446" y="1492"/>
                    <a:pt x="5499" y="1492"/>
                  </a:cubicBezTo>
                  <a:cubicBezTo>
                    <a:pt x="5556" y="1492"/>
                    <a:pt x="5613" y="1470"/>
                    <a:pt x="5653" y="1430"/>
                  </a:cubicBezTo>
                  <a:cubicBezTo>
                    <a:pt x="5719" y="1342"/>
                    <a:pt x="5719" y="1221"/>
                    <a:pt x="5642" y="1133"/>
                  </a:cubicBezTo>
                  <a:cubicBezTo>
                    <a:pt x="4927" y="441"/>
                    <a:pt x="3948" y="1"/>
                    <a:pt x="2860"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8"/>
            <p:cNvSpPr/>
            <p:nvPr/>
          </p:nvSpPr>
          <p:spPr>
            <a:xfrm>
              <a:off x="2257689" y="2697628"/>
              <a:ext cx="1012327" cy="326860"/>
            </a:xfrm>
            <a:custGeom>
              <a:rect b="b" l="l" r="r" t="t"/>
              <a:pathLst>
                <a:path extrusionOk="0" h="2145" w="6643">
                  <a:moveTo>
                    <a:pt x="231" y="0"/>
                  </a:moveTo>
                  <a:lnTo>
                    <a:pt x="231" y="11"/>
                  </a:lnTo>
                  <a:cubicBezTo>
                    <a:pt x="187" y="11"/>
                    <a:pt x="154" y="11"/>
                    <a:pt x="121" y="33"/>
                  </a:cubicBezTo>
                  <a:cubicBezTo>
                    <a:pt x="33" y="88"/>
                    <a:pt x="0" y="209"/>
                    <a:pt x="55" y="297"/>
                  </a:cubicBezTo>
                  <a:cubicBezTo>
                    <a:pt x="759" y="1452"/>
                    <a:pt x="1969" y="2145"/>
                    <a:pt x="3322" y="2145"/>
                  </a:cubicBezTo>
                  <a:cubicBezTo>
                    <a:pt x="4674" y="2145"/>
                    <a:pt x="5884" y="1452"/>
                    <a:pt x="6588" y="297"/>
                  </a:cubicBezTo>
                  <a:cubicBezTo>
                    <a:pt x="6643" y="209"/>
                    <a:pt x="6610" y="88"/>
                    <a:pt x="6522" y="33"/>
                  </a:cubicBezTo>
                  <a:cubicBezTo>
                    <a:pt x="6489" y="15"/>
                    <a:pt x="6453" y="6"/>
                    <a:pt x="6419" y="6"/>
                  </a:cubicBezTo>
                  <a:cubicBezTo>
                    <a:pt x="6349" y="6"/>
                    <a:pt x="6283" y="41"/>
                    <a:pt x="6247" y="99"/>
                  </a:cubicBezTo>
                  <a:cubicBezTo>
                    <a:pt x="5631" y="1133"/>
                    <a:pt x="4531" y="1760"/>
                    <a:pt x="3322" y="1760"/>
                  </a:cubicBezTo>
                  <a:cubicBezTo>
                    <a:pt x="2112" y="1760"/>
                    <a:pt x="1012" y="1133"/>
                    <a:pt x="396" y="99"/>
                  </a:cubicBezTo>
                  <a:cubicBezTo>
                    <a:pt x="352" y="33"/>
                    <a:pt x="297" y="0"/>
                    <a:pt x="2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8"/>
            <p:cNvSpPr/>
            <p:nvPr/>
          </p:nvSpPr>
          <p:spPr>
            <a:xfrm>
              <a:off x="2514003" y="2050753"/>
              <a:ext cx="503039" cy="826218"/>
            </a:xfrm>
            <a:custGeom>
              <a:rect b="b" l="l" r="r" t="t"/>
              <a:pathLst>
                <a:path extrusionOk="0" h="5422" w="3301">
                  <a:moveTo>
                    <a:pt x="1563" y="0"/>
                  </a:moveTo>
                  <a:cubicBezTo>
                    <a:pt x="1398" y="0"/>
                    <a:pt x="1266" y="121"/>
                    <a:pt x="1266" y="286"/>
                  </a:cubicBezTo>
                  <a:lnTo>
                    <a:pt x="1266" y="297"/>
                  </a:lnTo>
                  <a:cubicBezTo>
                    <a:pt x="1266" y="418"/>
                    <a:pt x="1189" y="539"/>
                    <a:pt x="1057" y="572"/>
                  </a:cubicBezTo>
                  <a:cubicBezTo>
                    <a:pt x="980" y="594"/>
                    <a:pt x="914" y="616"/>
                    <a:pt x="848" y="649"/>
                  </a:cubicBezTo>
                  <a:cubicBezTo>
                    <a:pt x="617" y="748"/>
                    <a:pt x="452" y="902"/>
                    <a:pt x="320" y="1089"/>
                  </a:cubicBezTo>
                  <a:cubicBezTo>
                    <a:pt x="199" y="1276"/>
                    <a:pt x="133" y="1507"/>
                    <a:pt x="133" y="1771"/>
                  </a:cubicBezTo>
                  <a:cubicBezTo>
                    <a:pt x="133" y="2321"/>
                    <a:pt x="441" y="2684"/>
                    <a:pt x="1046" y="2882"/>
                  </a:cubicBezTo>
                  <a:lnTo>
                    <a:pt x="2101" y="3200"/>
                  </a:lnTo>
                  <a:cubicBezTo>
                    <a:pt x="2244" y="3244"/>
                    <a:pt x="2343" y="3299"/>
                    <a:pt x="2409" y="3365"/>
                  </a:cubicBezTo>
                  <a:cubicBezTo>
                    <a:pt x="2475" y="3431"/>
                    <a:pt x="2497" y="3519"/>
                    <a:pt x="2497" y="3629"/>
                  </a:cubicBezTo>
                  <a:cubicBezTo>
                    <a:pt x="2497" y="3783"/>
                    <a:pt x="2431" y="3904"/>
                    <a:pt x="2277" y="4014"/>
                  </a:cubicBezTo>
                  <a:cubicBezTo>
                    <a:pt x="2134" y="4113"/>
                    <a:pt x="1947" y="4168"/>
                    <a:pt x="1728" y="4168"/>
                  </a:cubicBezTo>
                  <a:cubicBezTo>
                    <a:pt x="1486" y="4168"/>
                    <a:pt x="1288" y="4102"/>
                    <a:pt x="1112" y="3959"/>
                  </a:cubicBezTo>
                  <a:cubicBezTo>
                    <a:pt x="1002" y="3871"/>
                    <a:pt x="914" y="3750"/>
                    <a:pt x="848" y="3618"/>
                  </a:cubicBezTo>
                  <a:cubicBezTo>
                    <a:pt x="799" y="3511"/>
                    <a:pt x="690" y="3439"/>
                    <a:pt x="582" y="3439"/>
                  </a:cubicBezTo>
                  <a:cubicBezTo>
                    <a:pt x="568" y="3439"/>
                    <a:pt x="554" y="3440"/>
                    <a:pt x="540" y="3442"/>
                  </a:cubicBezTo>
                  <a:lnTo>
                    <a:pt x="287" y="3486"/>
                  </a:lnTo>
                  <a:cubicBezTo>
                    <a:pt x="111" y="3508"/>
                    <a:pt x="1" y="3695"/>
                    <a:pt x="56" y="3871"/>
                  </a:cubicBezTo>
                  <a:cubicBezTo>
                    <a:pt x="111" y="4014"/>
                    <a:pt x="177" y="4146"/>
                    <a:pt x="265" y="4267"/>
                  </a:cubicBezTo>
                  <a:cubicBezTo>
                    <a:pt x="419" y="4476"/>
                    <a:pt x="617" y="4641"/>
                    <a:pt x="859" y="4751"/>
                  </a:cubicBezTo>
                  <a:cubicBezTo>
                    <a:pt x="925" y="4784"/>
                    <a:pt x="991" y="4806"/>
                    <a:pt x="1057" y="4828"/>
                  </a:cubicBezTo>
                  <a:cubicBezTo>
                    <a:pt x="1178" y="4861"/>
                    <a:pt x="1266" y="4982"/>
                    <a:pt x="1266" y="5103"/>
                  </a:cubicBezTo>
                  <a:lnTo>
                    <a:pt x="1266" y="5125"/>
                  </a:lnTo>
                  <a:cubicBezTo>
                    <a:pt x="1266" y="5290"/>
                    <a:pt x="1398" y="5422"/>
                    <a:pt x="1563" y="5422"/>
                  </a:cubicBezTo>
                  <a:lnTo>
                    <a:pt x="1782" y="5422"/>
                  </a:lnTo>
                  <a:cubicBezTo>
                    <a:pt x="1947" y="5422"/>
                    <a:pt x="2079" y="5290"/>
                    <a:pt x="2079" y="5125"/>
                  </a:cubicBezTo>
                  <a:lnTo>
                    <a:pt x="2079" y="5114"/>
                  </a:lnTo>
                  <a:cubicBezTo>
                    <a:pt x="2079" y="4982"/>
                    <a:pt x="2156" y="4872"/>
                    <a:pt x="2288" y="4839"/>
                  </a:cubicBezTo>
                  <a:cubicBezTo>
                    <a:pt x="2365" y="4806"/>
                    <a:pt x="2453" y="4784"/>
                    <a:pt x="2530" y="4751"/>
                  </a:cubicBezTo>
                  <a:cubicBezTo>
                    <a:pt x="2772" y="4630"/>
                    <a:pt x="2959" y="4476"/>
                    <a:pt x="3102" y="4267"/>
                  </a:cubicBezTo>
                  <a:cubicBezTo>
                    <a:pt x="3234" y="4069"/>
                    <a:pt x="3300" y="3827"/>
                    <a:pt x="3300" y="3563"/>
                  </a:cubicBezTo>
                  <a:cubicBezTo>
                    <a:pt x="3300" y="3255"/>
                    <a:pt x="3223" y="3014"/>
                    <a:pt x="3058" y="2827"/>
                  </a:cubicBezTo>
                  <a:lnTo>
                    <a:pt x="3047" y="2838"/>
                  </a:lnTo>
                  <a:cubicBezTo>
                    <a:pt x="2882" y="2651"/>
                    <a:pt x="2607" y="2497"/>
                    <a:pt x="2233" y="2398"/>
                  </a:cubicBezTo>
                  <a:lnTo>
                    <a:pt x="1486" y="2178"/>
                  </a:lnTo>
                  <a:cubicBezTo>
                    <a:pt x="1288" y="2123"/>
                    <a:pt x="1156" y="2068"/>
                    <a:pt x="1068" y="1991"/>
                  </a:cubicBezTo>
                  <a:cubicBezTo>
                    <a:pt x="980" y="1914"/>
                    <a:pt x="936" y="1826"/>
                    <a:pt x="936" y="1727"/>
                  </a:cubicBezTo>
                  <a:cubicBezTo>
                    <a:pt x="936" y="1628"/>
                    <a:pt x="969" y="1551"/>
                    <a:pt x="1024" y="1474"/>
                  </a:cubicBezTo>
                  <a:cubicBezTo>
                    <a:pt x="1090" y="1397"/>
                    <a:pt x="1178" y="1342"/>
                    <a:pt x="1277" y="1298"/>
                  </a:cubicBezTo>
                  <a:cubicBezTo>
                    <a:pt x="1387" y="1265"/>
                    <a:pt x="1508" y="1243"/>
                    <a:pt x="1640" y="1243"/>
                  </a:cubicBezTo>
                  <a:cubicBezTo>
                    <a:pt x="1771" y="1254"/>
                    <a:pt x="1892" y="1276"/>
                    <a:pt x="2002" y="1331"/>
                  </a:cubicBezTo>
                  <a:cubicBezTo>
                    <a:pt x="2123" y="1386"/>
                    <a:pt x="2211" y="1463"/>
                    <a:pt x="2288" y="1562"/>
                  </a:cubicBezTo>
                  <a:cubicBezTo>
                    <a:pt x="2321" y="1595"/>
                    <a:pt x="2343" y="1639"/>
                    <a:pt x="2365" y="1683"/>
                  </a:cubicBezTo>
                  <a:cubicBezTo>
                    <a:pt x="2423" y="1788"/>
                    <a:pt x="2522" y="1852"/>
                    <a:pt x="2634" y="1852"/>
                  </a:cubicBezTo>
                  <a:cubicBezTo>
                    <a:pt x="2651" y="1852"/>
                    <a:pt x="2667" y="1851"/>
                    <a:pt x="2684" y="1848"/>
                  </a:cubicBezTo>
                  <a:lnTo>
                    <a:pt x="2937" y="1804"/>
                  </a:lnTo>
                  <a:cubicBezTo>
                    <a:pt x="3124" y="1771"/>
                    <a:pt x="3234" y="1562"/>
                    <a:pt x="3146" y="1386"/>
                  </a:cubicBezTo>
                  <a:cubicBezTo>
                    <a:pt x="3091" y="1265"/>
                    <a:pt x="3025" y="1166"/>
                    <a:pt x="2948" y="1067"/>
                  </a:cubicBezTo>
                  <a:cubicBezTo>
                    <a:pt x="2805" y="891"/>
                    <a:pt x="2618" y="748"/>
                    <a:pt x="2398" y="649"/>
                  </a:cubicBezTo>
                  <a:cubicBezTo>
                    <a:pt x="2365" y="627"/>
                    <a:pt x="2321" y="616"/>
                    <a:pt x="2277" y="594"/>
                  </a:cubicBezTo>
                  <a:cubicBezTo>
                    <a:pt x="2156" y="561"/>
                    <a:pt x="2079" y="451"/>
                    <a:pt x="2079" y="319"/>
                  </a:cubicBezTo>
                  <a:lnTo>
                    <a:pt x="2079" y="286"/>
                  </a:lnTo>
                  <a:cubicBezTo>
                    <a:pt x="2079" y="121"/>
                    <a:pt x="1947" y="0"/>
                    <a:pt x="1782"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8"/>
            <p:cNvSpPr/>
            <p:nvPr/>
          </p:nvSpPr>
          <p:spPr>
            <a:xfrm>
              <a:off x="2514003" y="2030638"/>
              <a:ext cx="503039" cy="827894"/>
            </a:xfrm>
            <a:custGeom>
              <a:rect b="b" l="l" r="r" t="t"/>
              <a:pathLst>
                <a:path extrusionOk="0" h="5433" w="3301">
                  <a:moveTo>
                    <a:pt x="3047" y="2838"/>
                  </a:moveTo>
                  <a:cubicBezTo>
                    <a:pt x="2882" y="2651"/>
                    <a:pt x="2607" y="2508"/>
                    <a:pt x="2233" y="2398"/>
                  </a:cubicBezTo>
                  <a:lnTo>
                    <a:pt x="1486" y="2189"/>
                  </a:lnTo>
                  <a:cubicBezTo>
                    <a:pt x="1288" y="2134"/>
                    <a:pt x="1156" y="2068"/>
                    <a:pt x="1068" y="2002"/>
                  </a:cubicBezTo>
                  <a:cubicBezTo>
                    <a:pt x="980" y="1925"/>
                    <a:pt x="936" y="1837"/>
                    <a:pt x="936" y="1738"/>
                  </a:cubicBezTo>
                  <a:cubicBezTo>
                    <a:pt x="936" y="1639"/>
                    <a:pt x="969" y="1562"/>
                    <a:pt x="1024" y="1485"/>
                  </a:cubicBezTo>
                  <a:cubicBezTo>
                    <a:pt x="1090" y="1408"/>
                    <a:pt x="1178" y="1353"/>
                    <a:pt x="1277" y="1309"/>
                  </a:cubicBezTo>
                  <a:cubicBezTo>
                    <a:pt x="1387" y="1265"/>
                    <a:pt x="1508" y="1254"/>
                    <a:pt x="1640" y="1254"/>
                  </a:cubicBezTo>
                  <a:cubicBezTo>
                    <a:pt x="1771" y="1254"/>
                    <a:pt x="1892" y="1287"/>
                    <a:pt x="2002" y="1342"/>
                  </a:cubicBezTo>
                  <a:cubicBezTo>
                    <a:pt x="2123" y="1397"/>
                    <a:pt x="2211" y="1474"/>
                    <a:pt x="2288" y="1562"/>
                  </a:cubicBezTo>
                  <a:cubicBezTo>
                    <a:pt x="2321" y="1606"/>
                    <a:pt x="2343" y="1650"/>
                    <a:pt x="2365" y="1694"/>
                  </a:cubicBezTo>
                  <a:cubicBezTo>
                    <a:pt x="2431" y="1804"/>
                    <a:pt x="2552" y="1881"/>
                    <a:pt x="2684" y="1859"/>
                  </a:cubicBezTo>
                  <a:lnTo>
                    <a:pt x="2937" y="1815"/>
                  </a:lnTo>
                  <a:cubicBezTo>
                    <a:pt x="3124" y="1771"/>
                    <a:pt x="3234" y="1573"/>
                    <a:pt x="3146" y="1397"/>
                  </a:cubicBezTo>
                  <a:cubicBezTo>
                    <a:pt x="3091" y="1276"/>
                    <a:pt x="3025" y="1177"/>
                    <a:pt x="2948" y="1078"/>
                  </a:cubicBezTo>
                  <a:cubicBezTo>
                    <a:pt x="2805" y="891"/>
                    <a:pt x="2618" y="759"/>
                    <a:pt x="2398" y="660"/>
                  </a:cubicBezTo>
                  <a:cubicBezTo>
                    <a:pt x="2365" y="638"/>
                    <a:pt x="2321" y="616"/>
                    <a:pt x="2277" y="605"/>
                  </a:cubicBezTo>
                  <a:cubicBezTo>
                    <a:pt x="2156" y="572"/>
                    <a:pt x="2079" y="451"/>
                    <a:pt x="2079" y="330"/>
                  </a:cubicBezTo>
                  <a:lnTo>
                    <a:pt x="2079" y="297"/>
                  </a:lnTo>
                  <a:cubicBezTo>
                    <a:pt x="2079" y="132"/>
                    <a:pt x="1947" y="0"/>
                    <a:pt x="1782" y="0"/>
                  </a:cubicBezTo>
                  <a:lnTo>
                    <a:pt x="1563" y="0"/>
                  </a:lnTo>
                  <a:cubicBezTo>
                    <a:pt x="1398" y="0"/>
                    <a:pt x="1266" y="132"/>
                    <a:pt x="1266" y="297"/>
                  </a:cubicBezTo>
                  <a:lnTo>
                    <a:pt x="1266" y="297"/>
                  </a:lnTo>
                  <a:cubicBezTo>
                    <a:pt x="1266" y="429"/>
                    <a:pt x="1189" y="550"/>
                    <a:pt x="1057" y="583"/>
                  </a:cubicBezTo>
                  <a:cubicBezTo>
                    <a:pt x="980" y="605"/>
                    <a:pt x="914" y="627"/>
                    <a:pt x="848" y="660"/>
                  </a:cubicBezTo>
                  <a:cubicBezTo>
                    <a:pt x="617" y="759"/>
                    <a:pt x="452" y="902"/>
                    <a:pt x="320" y="1100"/>
                  </a:cubicBezTo>
                  <a:cubicBezTo>
                    <a:pt x="199" y="1287"/>
                    <a:pt x="133" y="1518"/>
                    <a:pt x="133" y="1771"/>
                  </a:cubicBezTo>
                  <a:cubicBezTo>
                    <a:pt x="133" y="2332"/>
                    <a:pt x="441" y="2695"/>
                    <a:pt x="1046" y="2882"/>
                  </a:cubicBezTo>
                  <a:lnTo>
                    <a:pt x="2101" y="3211"/>
                  </a:lnTo>
                  <a:cubicBezTo>
                    <a:pt x="2244" y="3255"/>
                    <a:pt x="2343" y="3310"/>
                    <a:pt x="2409" y="3376"/>
                  </a:cubicBezTo>
                  <a:cubicBezTo>
                    <a:pt x="2475" y="3442"/>
                    <a:pt x="2497" y="3530"/>
                    <a:pt x="2497" y="3629"/>
                  </a:cubicBezTo>
                  <a:cubicBezTo>
                    <a:pt x="2497" y="3783"/>
                    <a:pt x="2431" y="3915"/>
                    <a:pt x="2277" y="4025"/>
                  </a:cubicBezTo>
                  <a:cubicBezTo>
                    <a:pt x="2134" y="4124"/>
                    <a:pt x="1947" y="4179"/>
                    <a:pt x="1728" y="4179"/>
                  </a:cubicBezTo>
                  <a:cubicBezTo>
                    <a:pt x="1486" y="4179"/>
                    <a:pt x="1288" y="4113"/>
                    <a:pt x="1112" y="3970"/>
                  </a:cubicBezTo>
                  <a:cubicBezTo>
                    <a:pt x="1002" y="3882"/>
                    <a:pt x="914" y="3761"/>
                    <a:pt x="848" y="3629"/>
                  </a:cubicBezTo>
                  <a:cubicBezTo>
                    <a:pt x="793" y="3508"/>
                    <a:pt x="661" y="3431"/>
                    <a:pt x="540" y="3453"/>
                  </a:cubicBezTo>
                  <a:lnTo>
                    <a:pt x="287" y="3486"/>
                  </a:lnTo>
                  <a:cubicBezTo>
                    <a:pt x="111" y="3519"/>
                    <a:pt x="1" y="3706"/>
                    <a:pt x="56" y="3882"/>
                  </a:cubicBezTo>
                  <a:cubicBezTo>
                    <a:pt x="111" y="4025"/>
                    <a:pt x="177" y="4157"/>
                    <a:pt x="265" y="4278"/>
                  </a:cubicBezTo>
                  <a:cubicBezTo>
                    <a:pt x="419" y="4487"/>
                    <a:pt x="617" y="4641"/>
                    <a:pt x="859" y="4762"/>
                  </a:cubicBezTo>
                  <a:cubicBezTo>
                    <a:pt x="925" y="4784"/>
                    <a:pt x="991" y="4817"/>
                    <a:pt x="1057" y="4839"/>
                  </a:cubicBezTo>
                  <a:cubicBezTo>
                    <a:pt x="1178" y="4872"/>
                    <a:pt x="1266" y="4982"/>
                    <a:pt x="1266" y="5114"/>
                  </a:cubicBezTo>
                  <a:lnTo>
                    <a:pt x="1266" y="5136"/>
                  </a:lnTo>
                  <a:cubicBezTo>
                    <a:pt x="1266" y="5301"/>
                    <a:pt x="1398" y="5433"/>
                    <a:pt x="1563" y="5433"/>
                  </a:cubicBezTo>
                  <a:lnTo>
                    <a:pt x="1782" y="5433"/>
                  </a:lnTo>
                  <a:cubicBezTo>
                    <a:pt x="1947" y="5433"/>
                    <a:pt x="2079" y="5301"/>
                    <a:pt x="2079" y="5136"/>
                  </a:cubicBezTo>
                  <a:lnTo>
                    <a:pt x="2079" y="5125"/>
                  </a:lnTo>
                  <a:cubicBezTo>
                    <a:pt x="2079" y="4993"/>
                    <a:pt x="2156" y="4883"/>
                    <a:pt x="2288" y="4839"/>
                  </a:cubicBezTo>
                  <a:cubicBezTo>
                    <a:pt x="2365" y="4817"/>
                    <a:pt x="2453" y="4795"/>
                    <a:pt x="2530" y="4751"/>
                  </a:cubicBezTo>
                  <a:cubicBezTo>
                    <a:pt x="2772" y="4641"/>
                    <a:pt x="2959" y="4487"/>
                    <a:pt x="3102" y="4278"/>
                  </a:cubicBezTo>
                  <a:cubicBezTo>
                    <a:pt x="3234" y="4080"/>
                    <a:pt x="3300" y="3838"/>
                    <a:pt x="3300" y="3574"/>
                  </a:cubicBezTo>
                  <a:cubicBezTo>
                    <a:pt x="3300" y="3266"/>
                    <a:pt x="3223" y="3025"/>
                    <a:pt x="3058" y="28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8"/>
            <p:cNvSpPr/>
            <p:nvPr/>
          </p:nvSpPr>
          <p:spPr>
            <a:xfrm>
              <a:off x="3241344" y="2208624"/>
              <a:ext cx="78938" cy="470710"/>
            </a:xfrm>
            <a:custGeom>
              <a:rect b="b" l="l" r="r" t="t"/>
              <a:pathLst>
                <a:path extrusionOk="0" h="3089" w="518">
                  <a:moveTo>
                    <a:pt x="113" y="1"/>
                  </a:moveTo>
                  <a:cubicBezTo>
                    <a:pt x="101" y="1"/>
                    <a:pt x="89" y="3"/>
                    <a:pt x="78" y="9"/>
                  </a:cubicBezTo>
                  <a:cubicBezTo>
                    <a:pt x="23" y="31"/>
                    <a:pt x="1" y="97"/>
                    <a:pt x="23" y="141"/>
                  </a:cubicBezTo>
                  <a:cubicBezTo>
                    <a:pt x="221" y="592"/>
                    <a:pt x="320" y="1054"/>
                    <a:pt x="320" y="1549"/>
                  </a:cubicBezTo>
                  <a:cubicBezTo>
                    <a:pt x="320" y="2032"/>
                    <a:pt x="221" y="2505"/>
                    <a:pt x="23" y="2956"/>
                  </a:cubicBezTo>
                  <a:cubicBezTo>
                    <a:pt x="1" y="3000"/>
                    <a:pt x="23" y="3066"/>
                    <a:pt x="78" y="3088"/>
                  </a:cubicBezTo>
                  <a:lnTo>
                    <a:pt x="111" y="3088"/>
                  </a:lnTo>
                  <a:cubicBezTo>
                    <a:pt x="155" y="3088"/>
                    <a:pt x="188" y="3066"/>
                    <a:pt x="210" y="3033"/>
                  </a:cubicBezTo>
                  <a:cubicBezTo>
                    <a:pt x="419" y="2560"/>
                    <a:pt x="518" y="2065"/>
                    <a:pt x="518" y="1549"/>
                  </a:cubicBezTo>
                  <a:cubicBezTo>
                    <a:pt x="518" y="1032"/>
                    <a:pt x="419" y="537"/>
                    <a:pt x="210" y="64"/>
                  </a:cubicBezTo>
                  <a:cubicBezTo>
                    <a:pt x="185" y="23"/>
                    <a:pt x="149" y="1"/>
                    <a:pt x="11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8"/>
            <p:cNvSpPr/>
            <p:nvPr/>
          </p:nvSpPr>
          <p:spPr>
            <a:xfrm>
              <a:off x="2207401" y="2208624"/>
              <a:ext cx="78938" cy="470710"/>
            </a:xfrm>
            <a:custGeom>
              <a:rect b="b" l="l" r="r" t="t"/>
              <a:pathLst>
                <a:path extrusionOk="0" h="3089" w="518">
                  <a:moveTo>
                    <a:pt x="409" y="1"/>
                  </a:moveTo>
                  <a:cubicBezTo>
                    <a:pt x="370" y="1"/>
                    <a:pt x="336" y="23"/>
                    <a:pt x="319" y="64"/>
                  </a:cubicBezTo>
                  <a:cubicBezTo>
                    <a:pt x="110" y="537"/>
                    <a:pt x="0" y="1032"/>
                    <a:pt x="0" y="1549"/>
                  </a:cubicBezTo>
                  <a:cubicBezTo>
                    <a:pt x="0" y="2065"/>
                    <a:pt x="110" y="2560"/>
                    <a:pt x="319" y="3033"/>
                  </a:cubicBezTo>
                  <a:cubicBezTo>
                    <a:pt x="330" y="3066"/>
                    <a:pt x="363" y="3088"/>
                    <a:pt x="407" y="3088"/>
                  </a:cubicBezTo>
                  <a:lnTo>
                    <a:pt x="451" y="3088"/>
                  </a:lnTo>
                  <a:cubicBezTo>
                    <a:pt x="495" y="3055"/>
                    <a:pt x="517" y="3000"/>
                    <a:pt x="495" y="2956"/>
                  </a:cubicBezTo>
                  <a:cubicBezTo>
                    <a:pt x="297" y="2505"/>
                    <a:pt x="198" y="2032"/>
                    <a:pt x="198" y="1549"/>
                  </a:cubicBezTo>
                  <a:cubicBezTo>
                    <a:pt x="198" y="1054"/>
                    <a:pt x="297" y="592"/>
                    <a:pt x="495" y="141"/>
                  </a:cubicBezTo>
                  <a:cubicBezTo>
                    <a:pt x="517" y="97"/>
                    <a:pt x="495" y="31"/>
                    <a:pt x="451" y="9"/>
                  </a:cubicBezTo>
                  <a:cubicBezTo>
                    <a:pt x="437" y="3"/>
                    <a:pt x="423" y="1"/>
                    <a:pt x="40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8"/>
            <p:cNvSpPr/>
            <p:nvPr/>
          </p:nvSpPr>
          <p:spPr>
            <a:xfrm>
              <a:off x="1833749" y="3029370"/>
              <a:ext cx="48765" cy="6857"/>
            </a:xfrm>
            <a:custGeom>
              <a:rect b="b" l="l" r="r" t="t"/>
              <a:pathLst>
                <a:path extrusionOk="0" h="45" w="320">
                  <a:moveTo>
                    <a:pt x="297" y="45"/>
                  </a:moveTo>
                  <a:lnTo>
                    <a:pt x="22" y="45"/>
                  </a:lnTo>
                  <a:cubicBezTo>
                    <a:pt x="11" y="45"/>
                    <a:pt x="0" y="45"/>
                    <a:pt x="0" y="23"/>
                  </a:cubicBezTo>
                  <a:cubicBezTo>
                    <a:pt x="0" y="12"/>
                    <a:pt x="11" y="1"/>
                    <a:pt x="22" y="1"/>
                  </a:cubicBezTo>
                  <a:lnTo>
                    <a:pt x="297" y="1"/>
                  </a:lnTo>
                  <a:cubicBezTo>
                    <a:pt x="308" y="1"/>
                    <a:pt x="319" y="12"/>
                    <a:pt x="319" y="23"/>
                  </a:cubicBezTo>
                  <a:cubicBezTo>
                    <a:pt x="319" y="45"/>
                    <a:pt x="308" y="45"/>
                    <a:pt x="297" y="45"/>
                  </a:cubicBezTo>
                  <a:close/>
                </a:path>
              </a:pathLst>
            </a:custGeom>
            <a:solidFill>
              <a:srgbClr val="0022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8"/>
            <p:cNvSpPr/>
            <p:nvPr/>
          </p:nvSpPr>
          <p:spPr>
            <a:xfrm>
              <a:off x="2939771" y="3540470"/>
              <a:ext cx="263178" cy="264993"/>
            </a:xfrm>
            <a:custGeom>
              <a:rect b="b" l="l" r="r" t="t"/>
              <a:pathLst>
                <a:path extrusionOk="0" h="1739" w="1727">
                  <a:moveTo>
                    <a:pt x="869" y="1"/>
                  </a:moveTo>
                  <a:cubicBezTo>
                    <a:pt x="385" y="1"/>
                    <a:pt x="0" y="386"/>
                    <a:pt x="0" y="869"/>
                  </a:cubicBezTo>
                  <a:cubicBezTo>
                    <a:pt x="0" y="1342"/>
                    <a:pt x="385" y="1738"/>
                    <a:pt x="869" y="1738"/>
                  </a:cubicBezTo>
                  <a:cubicBezTo>
                    <a:pt x="1342" y="1738"/>
                    <a:pt x="1727" y="1342"/>
                    <a:pt x="1727" y="869"/>
                  </a:cubicBezTo>
                  <a:cubicBezTo>
                    <a:pt x="1727" y="386"/>
                    <a:pt x="1342"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8"/>
            <p:cNvSpPr/>
            <p:nvPr/>
          </p:nvSpPr>
          <p:spPr>
            <a:xfrm>
              <a:off x="1863922" y="2995845"/>
              <a:ext cx="1243502" cy="75582"/>
            </a:xfrm>
            <a:custGeom>
              <a:rect b="b" l="l" r="r" t="t"/>
              <a:pathLst>
                <a:path extrusionOk="0" h="496" w="8160">
                  <a:moveTo>
                    <a:pt x="242" y="1"/>
                  </a:moveTo>
                  <a:cubicBezTo>
                    <a:pt x="110" y="1"/>
                    <a:pt x="0" y="111"/>
                    <a:pt x="0" y="243"/>
                  </a:cubicBezTo>
                  <a:cubicBezTo>
                    <a:pt x="0" y="386"/>
                    <a:pt x="110" y="496"/>
                    <a:pt x="242" y="496"/>
                  </a:cubicBezTo>
                  <a:lnTo>
                    <a:pt x="7918" y="496"/>
                  </a:lnTo>
                  <a:cubicBezTo>
                    <a:pt x="8050" y="496"/>
                    <a:pt x="8160" y="386"/>
                    <a:pt x="8160" y="243"/>
                  </a:cubicBezTo>
                  <a:cubicBezTo>
                    <a:pt x="8160" y="111"/>
                    <a:pt x="8050" y="1"/>
                    <a:pt x="7918"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8"/>
            <p:cNvSpPr/>
            <p:nvPr/>
          </p:nvSpPr>
          <p:spPr>
            <a:xfrm rot="194619">
              <a:off x="1803140" y="2947993"/>
              <a:ext cx="1843451" cy="1413058"/>
            </a:xfrm>
            <a:custGeom>
              <a:rect b="b" l="l" r="r" t="t"/>
              <a:pathLst>
                <a:path extrusionOk="0" h="9273" w="12097">
                  <a:moveTo>
                    <a:pt x="10617" y="0"/>
                  </a:moveTo>
                  <a:cubicBezTo>
                    <a:pt x="10597" y="0"/>
                    <a:pt x="10577" y="1"/>
                    <a:pt x="10557" y="2"/>
                  </a:cubicBezTo>
                  <a:lnTo>
                    <a:pt x="352" y="453"/>
                  </a:lnTo>
                  <a:cubicBezTo>
                    <a:pt x="154" y="464"/>
                    <a:pt x="0" y="629"/>
                    <a:pt x="11" y="827"/>
                  </a:cubicBezTo>
                  <a:lnTo>
                    <a:pt x="374" y="8931"/>
                  </a:lnTo>
                  <a:cubicBezTo>
                    <a:pt x="385" y="9129"/>
                    <a:pt x="550" y="9272"/>
                    <a:pt x="737" y="9272"/>
                  </a:cubicBezTo>
                  <a:lnTo>
                    <a:pt x="10942" y="8811"/>
                  </a:lnTo>
                  <a:cubicBezTo>
                    <a:pt x="11602" y="8789"/>
                    <a:pt x="12097" y="8228"/>
                    <a:pt x="12075" y="7579"/>
                  </a:cubicBezTo>
                  <a:lnTo>
                    <a:pt x="11789" y="1124"/>
                  </a:lnTo>
                  <a:cubicBezTo>
                    <a:pt x="11757" y="495"/>
                    <a:pt x="11240" y="0"/>
                    <a:pt x="106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8"/>
            <p:cNvSpPr/>
            <p:nvPr/>
          </p:nvSpPr>
          <p:spPr>
            <a:xfrm>
              <a:off x="1846150" y="3029375"/>
              <a:ext cx="1695942" cy="1213433"/>
            </a:xfrm>
            <a:custGeom>
              <a:rect b="b" l="l" r="r" t="t"/>
              <a:pathLst>
                <a:path extrusionOk="0" h="8447" w="11373">
                  <a:moveTo>
                    <a:pt x="10492" y="8446"/>
                  </a:moveTo>
                  <a:lnTo>
                    <a:pt x="10184" y="8446"/>
                  </a:lnTo>
                  <a:cubicBezTo>
                    <a:pt x="10173" y="8446"/>
                    <a:pt x="10162" y="8435"/>
                    <a:pt x="10162" y="8413"/>
                  </a:cubicBezTo>
                  <a:cubicBezTo>
                    <a:pt x="10162" y="8402"/>
                    <a:pt x="10173" y="8391"/>
                    <a:pt x="10184" y="8391"/>
                  </a:cubicBezTo>
                  <a:lnTo>
                    <a:pt x="10492" y="8391"/>
                  </a:lnTo>
                  <a:cubicBezTo>
                    <a:pt x="10569" y="8391"/>
                    <a:pt x="10646" y="8380"/>
                    <a:pt x="10712" y="8358"/>
                  </a:cubicBezTo>
                  <a:cubicBezTo>
                    <a:pt x="10734" y="8358"/>
                    <a:pt x="10745" y="8369"/>
                    <a:pt x="10745" y="8380"/>
                  </a:cubicBezTo>
                  <a:cubicBezTo>
                    <a:pt x="10745" y="8391"/>
                    <a:pt x="10745" y="8402"/>
                    <a:pt x="10734" y="8402"/>
                  </a:cubicBezTo>
                  <a:cubicBezTo>
                    <a:pt x="10646" y="8424"/>
                    <a:pt x="10569" y="8435"/>
                    <a:pt x="10481" y="8435"/>
                  </a:cubicBezTo>
                  <a:close/>
                  <a:moveTo>
                    <a:pt x="9997" y="8446"/>
                  </a:moveTo>
                  <a:lnTo>
                    <a:pt x="9459" y="8446"/>
                  </a:lnTo>
                  <a:cubicBezTo>
                    <a:pt x="9448" y="8446"/>
                    <a:pt x="9437" y="8435"/>
                    <a:pt x="9437" y="8413"/>
                  </a:cubicBezTo>
                  <a:cubicBezTo>
                    <a:pt x="9437" y="8402"/>
                    <a:pt x="9448" y="8391"/>
                    <a:pt x="9459" y="8391"/>
                  </a:cubicBezTo>
                  <a:lnTo>
                    <a:pt x="9997" y="8391"/>
                  </a:lnTo>
                  <a:cubicBezTo>
                    <a:pt x="10008" y="8391"/>
                    <a:pt x="10019" y="8402"/>
                    <a:pt x="10019" y="8413"/>
                  </a:cubicBezTo>
                  <a:cubicBezTo>
                    <a:pt x="10019" y="8435"/>
                    <a:pt x="10019" y="8446"/>
                    <a:pt x="9997" y="8446"/>
                  </a:cubicBezTo>
                  <a:close/>
                  <a:moveTo>
                    <a:pt x="9272" y="8446"/>
                  </a:moveTo>
                  <a:lnTo>
                    <a:pt x="8733" y="8446"/>
                  </a:lnTo>
                  <a:cubicBezTo>
                    <a:pt x="8722" y="8446"/>
                    <a:pt x="8711" y="8435"/>
                    <a:pt x="8711" y="8413"/>
                  </a:cubicBezTo>
                  <a:cubicBezTo>
                    <a:pt x="8711" y="8402"/>
                    <a:pt x="8722" y="8391"/>
                    <a:pt x="8733" y="8391"/>
                  </a:cubicBezTo>
                  <a:lnTo>
                    <a:pt x="9272" y="8391"/>
                  </a:lnTo>
                  <a:cubicBezTo>
                    <a:pt x="9283" y="8391"/>
                    <a:pt x="9294" y="8402"/>
                    <a:pt x="9294" y="8413"/>
                  </a:cubicBezTo>
                  <a:cubicBezTo>
                    <a:pt x="9294" y="8435"/>
                    <a:pt x="9294" y="8446"/>
                    <a:pt x="9272" y="8446"/>
                  </a:cubicBezTo>
                  <a:close/>
                  <a:moveTo>
                    <a:pt x="8546" y="8446"/>
                  </a:moveTo>
                  <a:lnTo>
                    <a:pt x="8007" y="8446"/>
                  </a:lnTo>
                  <a:cubicBezTo>
                    <a:pt x="7996" y="8446"/>
                    <a:pt x="7985" y="8435"/>
                    <a:pt x="7985" y="8413"/>
                  </a:cubicBezTo>
                  <a:cubicBezTo>
                    <a:pt x="7985" y="8402"/>
                    <a:pt x="7996" y="8391"/>
                    <a:pt x="8007" y="8391"/>
                  </a:cubicBezTo>
                  <a:lnTo>
                    <a:pt x="8546" y="8391"/>
                  </a:lnTo>
                  <a:cubicBezTo>
                    <a:pt x="8557" y="8391"/>
                    <a:pt x="8568" y="8402"/>
                    <a:pt x="8568" y="8413"/>
                  </a:cubicBezTo>
                  <a:cubicBezTo>
                    <a:pt x="8568" y="8435"/>
                    <a:pt x="8568" y="8446"/>
                    <a:pt x="8546" y="8446"/>
                  </a:cubicBezTo>
                  <a:close/>
                  <a:moveTo>
                    <a:pt x="7820" y="8446"/>
                  </a:moveTo>
                  <a:lnTo>
                    <a:pt x="7281" y="8446"/>
                  </a:lnTo>
                  <a:cubicBezTo>
                    <a:pt x="7270" y="8446"/>
                    <a:pt x="7259" y="8435"/>
                    <a:pt x="7259" y="8413"/>
                  </a:cubicBezTo>
                  <a:cubicBezTo>
                    <a:pt x="7259" y="8402"/>
                    <a:pt x="7270" y="8391"/>
                    <a:pt x="7281" y="8391"/>
                  </a:cubicBezTo>
                  <a:lnTo>
                    <a:pt x="7820" y="8391"/>
                  </a:lnTo>
                  <a:cubicBezTo>
                    <a:pt x="7831" y="8391"/>
                    <a:pt x="7842" y="8402"/>
                    <a:pt x="7842" y="8413"/>
                  </a:cubicBezTo>
                  <a:cubicBezTo>
                    <a:pt x="7842" y="8435"/>
                    <a:pt x="7842" y="8446"/>
                    <a:pt x="7820" y="8446"/>
                  </a:cubicBezTo>
                  <a:close/>
                  <a:moveTo>
                    <a:pt x="7094" y="8446"/>
                  </a:moveTo>
                  <a:lnTo>
                    <a:pt x="6555" y="8446"/>
                  </a:lnTo>
                  <a:cubicBezTo>
                    <a:pt x="6544" y="8446"/>
                    <a:pt x="6533" y="8435"/>
                    <a:pt x="6533" y="8413"/>
                  </a:cubicBezTo>
                  <a:cubicBezTo>
                    <a:pt x="6533" y="8402"/>
                    <a:pt x="6544" y="8391"/>
                    <a:pt x="6555" y="8391"/>
                  </a:cubicBezTo>
                  <a:lnTo>
                    <a:pt x="7094" y="8391"/>
                  </a:lnTo>
                  <a:cubicBezTo>
                    <a:pt x="7105" y="8391"/>
                    <a:pt x="7116" y="8402"/>
                    <a:pt x="7116" y="8413"/>
                  </a:cubicBezTo>
                  <a:cubicBezTo>
                    <a:pt x="7116" y="8435"/>
                    <a:pt x="7116" y="8446"/>
                    <a:pt x="7094" y="8446"/>
                  </a:cubicBezTo>
                  <a:close/>
                  <a:moveTo>
                    <a:pt x="6368" y="8446"/>
                  </a:moveTo>
                  <a:lnTo>
                    <a:pt x="5829" y="8446"/>
                  </a:lnTo>
                  <a:cubicBezTo>
                    <a:pt x="5818" y="8446"/>
                    <a:pt x="5807" y="8435"/>
                    <a:pt x="5807" y="8413"/>
                  </a:cubicBezTo>
                  <a:cubicBezTo>
                    <a:pt x="5807" y="8402"/>
                    <a:pt x="5818" y="8391"/>
                    <a:pt x="5829" y="8391"/>
                  </a:cubicBezTo>
                  <a:lnTo>
                    <a:pt x="6368" y="8391"/>
                  </a:lnTo>
                  <a:cubicBezTo>
                    <a:pt x="6379" y="8391"/>
                    <a:pt x="6390" y="8402"/>
                    <a:pt x="6390" y="8413"/>
                  </a:cubicBezTo>
                  <a:cubicBezTo>
                    <a:pt x="6390" y="8435"/>
                    <a:pt x="6390" y="8446"/>
                    <a:pt x="6368" y="8446"/>
                  </a:cubicBezTo>
                  <a:close/>
                  <a:moveTo>
                    <a:pt x="5643" y="8446"/>
                  </a:moveTo>
                  <a:lnTo>
                    <a:pt x="5104" y="8446"/>
                  </a:lnTo>
                  <a:cubicBezTo>
                    <a:pt x="5093" y="8446"/>
                    <a:pt x="5082" y="8435"/>
                    <a:pt x="5082" y="8413"/>
                  </a:cubicBezTo>
                  <a:cubicBezTo>
                    <a:pt x="5082" y="8402"/>
                    <a:pt x="5093" y="8391"/>
                    <a:pt x="5104" y="8391"/>
                  </a:cubicBezTo>
                  <a:lnTo>
                    <a:pt x="5643" y="8391"/>
                  </a:lnTo>
                  <a:cubicBezTo>
                    <a:pt x="5654" y="8391"/>
                    <a:pt x="5665" y="8402"/>
                    <a:pt x="5665" y="8413"/>
                  </a:cubicBezTo>
                  <a:cubicBezTo>
                    <a:pt x="5665" y="8435"/>
                    <a:pt x="5665" y="8446"/>
                    <a:pt x="5643" y="8446"/>
                  </a:cubicBezTo>
                  <a:close/>
                  <a:moveTo>
                    <a:pt x="4917" y="8446"/>
                  </a:moveTo>
                  <a:lnTo>
                    <a:pt x="4378" y="8446"/>
                  </a:lnTo>
                  <a:cubicBezTo>
                    <a:pt x="4367" y="8446"/>
                    <a:pt x="4356" y="8435"/>
                    <a:pt x="4356" y="8413"/>
                  </a:cubicBezTo>
                  <a:cubicBezTo>
                    <a:pt x="4356" y="8402"/>
                    <a:pt x="4367" y="8391"/>
                    <a:pt x="4378" y="8391"/>
                  </a:cubicBezTo>
                  <a:lnTo>
                    <a:pt x="4917" y="8391"/>
                  </a:lnTo>
                  <a:cubicBezTo>
                    <a:pt x="4928" y="8391"/>
                    <a:pt x="4939" y="8402"/>
                    <a:pt x="4939" y="8413"/>
                  </a:cubicBezTo>
                  <a:cubicBezTo>
                    <a:pt x="4939" y="8435"/>
                    <a:pt x="4939" y="8446"/>
                    <a:pt x="4917" y="8446"/>
                  </a:cubicBezTo>
                  <a:close/>
                  <a:moveTo>
                    <a:pt x="4191" y="8446"/>
                  </a:moveTo>
                  <a:lnTo>
                    <a:pt x="3652" y="8446"/>
                  </a:lnTo>
                  <a:cubicBezTo>
                    <a:pt x="3641" y="8446"/>
                    <a:pt x="3630" y="8435"/>
                    <a:pt x="3630" y="8413"/>
                  </a:cubicBezTo>
                  <a:cubicBezTo>
                    <a:pt x="3630" y="8402"/>
                    <a:pt x="3641" y="8391"/>
                    <a:pt x="3652" y="8391"/>
                  </a:cubicBezTo>
                  <a:lnTo>
                    <a:pt x="4191" y="8391"/>
                  </a:lnTo>
                  <a:cubicBezTo>
                    <a:pt x="4202" y="8391"/>
                    <a:pt x="4213" y="8402"/>
                    <a:pt x="4213" y="8413"/>
                  </a:cubicBezTo>
                  <a:cubicBezTo>
                    <a:pt x="4213" y="8435"/>
                    <a:pt x="4213" y="8446"/>
                    <a:pt x="4191" y="8446"/>
                  </a:cubicBezTo>
                  <a:close/>
                  <a:moveTo>
                    <a:pt x="3465" y="8446"/>
                  </a:moveTo>
                  <a:lnTo>
                    <a:pt x="2926" y="8446"/>
                  </a:lnTo>
                  <a:cubicBezTo>
                    <a:pt x="2915" y="8446"/>
                    <a:pt x="2904" y="8435"/>
                    <a:pt x="2904" y="8413"/>
                  </a:cubicBezTo>
                  <a:cubicBezTo>
                    <a:pt x="2904" y="8402"/>
                    <a:pt x="2915" y="8391"/>
                    <a:pt x="2926" y="8391"/>
                  </a:cubicBezTo>
                  <a:lnTo>
                    <a:pt x="3465" y="8391"/>
                  </a:lnTo>
                  <a:cubicBezTo>
                    <a:pt x="3476" y="8391"/>
                    <a:pt x="3487" y="8402"/>
                    <a:pt x="3487" y="8413"/>
                  </a:cubicBezTo>
                  <a:cubicBezTo>
                    <a:pt x="3487" y="8435"/>
                    <a:pt x="3487" y="8446"/>
                    <a:pt x="3465" y="8446"/>
                  </a:cubicBezTo>
                  <a:close/>
                  <a:moveTo>
                    <a:pt x="2739" y="8446"/>
                  </a:moveTo>
                  <a:lnTo>
                    <a:pt x="2200" y="8446"/>
                  </a:lnTo>
                  <a:cubicBezTo>
                    <a:pt x="2189" y="8446"/>
                    <a:pt x="2178" y="8435"/>
                    <a:pt x="2178" y="8413"/>
                  </a:cubicBezTo>
                  <a:cubicBezTo>
                    <a:pt x="2178" y="8402"/>
                    <a:pt x="2189" y="8391"/>
                    <a:pt x="2200" y="8391"/>
                  </a:cubicBezTo>
                  <a:lnTo>
                    <a:pt x="2739" y="8391"/>
                  </a:lnTo>
                  <a:cubicBezTo>
                    <a:pt x="2750" y="8391"/>
                    <a:pt x="2761" y="8402"/>
                    <a:pt x="2761" y="8413"/>
                  </a:cubicBezTo>
                  <a:cubicBezTo>
                    <a:pt x="2761" y="8435"/>
                    <a:pt x="2761" y="8446"/>
                    <a:pt x="2739" y="8446"/>
                  </a:cubicBezTo>
                  <a:close/>
                  <a:moveTo>
                    <a:pt x="2013" y="8446"/>
                  </a:moveTo>
                  <a:lnTo>
                    <a:pt x="1475" y="8446"/>
                  </a:lnTo>
                  <a:cubicBezTo>
                    <a:pt x="1464" y="8446"/>
                    <a:pt x="1453" y="8435"/>
                    <a:pt x="1453" y="8413"/>
                  </a:cubicBezTo>
                  <a:cubicBezTo>
                    <a:pt x="1453" y="8402"/>
                    <a:pt x="1464" y="8391"/>
                    <a:pt x="1475" y="8391"/>
                  </a:cubicBezTo>
                  <a:lnTo>
                    <a:pt x="2013" y="8391"/>
                  </a:lnTo>
                  <a:cubicBezTo>
                    <a:pt x="2024" y="8391"/>
                    <a:pt x="2035" y="8402"/>
                    <a:pt x="2035" y="8413"/>
                  </a:cubicBezTo>
                  <a:cubicBezTo>
                    <a:pt x="2035" y="8435"/>
                    <a:pt x="2035" y="8446"/>
                    <a:pt x="2013" y="8446"/>
                  </a:cubicBezTo>
                  <a:close/>
                  <a:moveTo>
                    <a:pt x="1288" y="8446"/>
                  </a:moveTo>
                  <a:lnTo>
                    <a:pt x="749" y="8446"/>
                  </a:lnTo>
                  <a:cubicBezTo>
                    <a:pt x="738" y="8446"/>
                    <a:pt x="727" y="8435"/>
                    <a:pt x="727" y="8413"/>
                  </a:cubicBezTo>
                  <a:cubicBezTo>
                    <a:pt x="727" y="8402"/>
                    <a:pt x="738" y="8391"/>
                    <a:pt x="749" y="8391"/>
                  </a:cubicBezTo>
                  <a:lnTo>
                    <a:pt x="1288" y="8391"/>
                  </a:lnTo>
                  <a:cubicBezTo>
                    <a:pt x="1299" y="8391"/>
                    <a:pt x="1310" y="8402"/>
                    <a:pt x="1310" y="8413"/>
                  </a:cubicBezTo>
                  <a:cubicBezTo>
                    <a:pt x="1310" y="8435"/>
                    <a:pt x="1310" y="8446"/>
                    <a:pt x="1288" y="8446"/>
                  </a:cubicBezTo>
                  <a:close/>
                  <a:moveTo>
                    <a:pt x="562" y="8446"/>
                  </a:moveTo>
                  <a:lnTo>
                    <a:pt x="23" y="8446"/>
                  </a:lnTo>
                  <a:cubicBezTo>
                    <a:pt x="12" y="8446"/>
                    <a:pt x="1" y="8435"/>
                    <a:pt x="1" y="8413"/>
                  </a:cubicBezTo>
                  <a:cubicBezTo>
                    <a:pt x="1" y="8402"/>
                    <a:pt x="12" y="8391"/>
                    <a:pt x="23" y="8391"/>
                  </a:cubicBezTo>
                  <a:lnTo>
                    <a:pt x="562" y="8391"/>
                  </a:lnTo>
                  <a:cubicBezTo>
                    <a:pt x="573" y="8391"/>
                    <a:pt x="584" y="8402"/>
                    <a:pt x="584" y="8413"/>
                  </a:cubicBezTo>
                  <a:cubicBezTo>
                    <a:pt x="584" y="8435"/>
                    <a:pt x="584" y="8446"/>
                    <a:pt x="562" y="8446"/>
                  </a:cubicBezTo>
                  <a:close/>
                  <a:moveTo>
                    <a:pt x="10899" y="8336"/>
                  </a:moveTo>
                  <a:cubicBezTo>
                    <a:pt x="10888" y="8336"/>
                    <a:pt x="10877" y="8336"/>
                    <a:pt x="10877" y="8325"/>
                  </a:cubicBezTo>
                  <a:cubicBezTo>
                    <a:pt x="10866" y="8314"/>
                    <a:pt x="10877" y="8303"/>
                    <a:pt x="10888" y="8292"/>
                  </a:cubicBezTo>
                  <a:cubicBezTo>
                    <a:pt x="11042" y="8215"/>
                    <a:pt x="11174" y="8083"/>
                    <a:pt x="11251" y="7919"/>
                  </a:cubicBezTo>
                  <a:cubicBezTo>
                    <a:pt x="11251" y="7908"/>
                    <a:pt x="11262" y="7897"/>
                    <a:pt x="11273" y="7908"/>
                  </a:cubicBezTo>
                  <a:cubicBezTo>
                    <a:pt x="11284" y="7908"/>
                    <a:pt x="11295" y="7930"/>
                    <a:pt x="11284" y="7941"/>
                  </a:cubicBezTo>
                  <a:cubicBezTo>
                    <a:pt x="11207" y="8105"/>
                    <a:pt x="11075" y="8248"/>
                    <a:pt x="10910" y="8336"/>
                  </a:cubicBezTo>
                  <a:cubicBezTo>
                    <a:pt x="10910" y="8336"/>
                    <a:pt x="10899" y="8336"/>
                    <a:pt x="10899" y="8336"/>
                  </a:cubicBezTo>
                  <a:close/>
                  <a:moveTo>
                    <a:pt x="11328" y="7787"/>
                  </a:moveTo>
                  <a:lnTo>
                    <a:pt x="11317" y="7787"/>
                  </a:lnTo>
                  <a:cubicBezTo>
                    <a:pt x="11306" y="7776"/>
                    <a:pt x="11306" y="7765"/>
                    <a:pt x="11306" y="7754"/>
                  </a:cubicBezTo>
                  <a:cubicBezTo>
                    <a:pt x="11317" y="7688"/>
                    <a:pt x="11328" y="7633"/>
                    <a:pt x="11328" y="7567"/>
                  </a:cubicBezTo>
                  <a:lnTo>
                    <a:pt x="11328" y="7215"/>
                  </a:lnTo>
                  <a:cubicBezTo>
                    <a:pt x="11328" y="7204"/>
                    <a:pt x="11339" y="7193"/>
                    <a:pt x="11350" y="7193"/>
                  </a:cubicBezTo>
                  <a:cubicBezTo>
                    <a:pt x="11361" y="7193"/>
                    <a:pt x="11372" y="7204"/>
                    <a:pt x="11372" y="7215"/>
                  </a:cubicBezTo>
                  <a:lnTo>
                    <a:pt x="11372" y="7567"/>
                  </a:lnTo>
                  <a:cubicBezTo>
                    <a:pt x="11372" y="7633"/>
                    <a:pt x="11361" y="7699"/>
                    <a:pt x="11350" y="7765"/>
                  </a:cubicBezTo>
                  <a:cubicBezTo>
                    <a:pt x="11350" y="7776"/>
                    <a:pt x="11339" y="7787"/>
                    <a:pt x="11328" y="7787"/>
                  </a:cubicBezTo>
                  <a:close/>
                  <a:moveTo>
                    <a:pt x="11350" y="7061"/>
                  </a:moveTo>
                  <a:cubicBezTo>
                    <a:pt x="11339" y="7061"/>
                    <a:pt x="11328" y="7050"/>
                    <a:pt x="11328" y="7039"/>
                  </a:cubicBezTo>
                  <a:lnTo>
                    <a:pt x="11328" y="6489"/>
                  </a:lnTo>
                  <a:cubicBezTo>
                    <a:pt x="11328" y="6478"/>
                    <a:pt x="11339" y="6467"/>
                    <a:pt x="11350" y="6467"/>
                  </a:cubicBezTo>
                  <a:cubicBezTo>
                    <a:pt x="11361" y="6467"/>
                    <a:pt x="11372" y="6478"/>
                    <a:pt x="11372" y="6489"/>
                  </a:cubicBezTo>
                  <a:lnTo>
                    <a:pt x="11372" y="7039"/>
                  </a:lnTo>
                  <a:cubicBezTo>
                    <a:pt x="11372" y="7050"/>
                    <a:pt x="11361" y="7061"/>
                    <a:pt x="11350" y="7061"/>
                  </a:cubicBezTo>
                  <a:close/>
                  <a:moveTo>
                    <a:pt x="11350" y="6335"/>
                  </a:moveTo>
                  <a:cubicBezTo>
                    <a:pt x="11339" y="6335"/>
                    <a:pt x="11328" y="6324"/>
                    <a:pt x="11328" y="6313"/>
                  </a:cubicBezTo>
                  <a:lnTo>
                    <a:pt x="11328" y="5763"/>
                  </a:lnTo>
                  <a:cubicBezTo>
                    <a:pt x="11328" y="5752"/>
                    <a:pt x="11339" y="5741"/>
                    <a:pt x="11350" y="5741"/>
                  </a:cubicBezTo>
                  <a:cubicBezTo>
                    <a:pt x="11361" y="5741"/>
                    <a:pt x="11372" y="5752"/>
                    <a:pt x="11372" y="5763"/>
                  </a:cubicBezTo>
                  <a:lnTo>
                    <a:pt x="11372" y="6313"/>
                  </a:lnTo>
                  <a:cubicBezTo>
                    <a:pt x="11372" y="6324"/>
                    <a:pt x="11361" y="6335"/>
                    <a:pt x="11350" y="6335"/>
                  </a:cubicBezTo>
                  <a:close/>
                  <a:moveTo>
                    <a:pt x="11350" y="5609"/>
                  </a:moveTo>
                  <a:cubicBezTo>
                    <a:pt x="11339" y="5609"/>
                    <a:pt x="11328" y="5598"/>
                    <a:pt x="11328" y="5587"/>
                  </a:cubicBezTo>
                  <a:lnTo>
                    <a:pt x="11328" y="5037"/>
                  </a:lnTo>
                  <a:cubicBezTo>
                    <a:pt x="11328" y="5026"/>
                    <a:pt x="11339" y="5015"/>
                    <a:pt x="11350" y="5015"/>
                  </a:cubicBezTo>
                  <a:cubicBezTo>
                    <a:pt x="11361" y="5015"/>
                    <a:pt x="11372" y="5026"/>
                    <a:pt x="11372" y="5037"/>
                  </a:cubicBezTo>
                  <a:lnTo>
                    <a:pt x="11372" y="5587"/>
                  </a:lnTo>
                  <a:cubicBezTo>
                    <a:pt x="11372" y="5598"/>
                    <a:pt x="11361" y="5609"/>
                    <a:pt x="11350" y="5609"/>
                  </a:cubicBezTo>
                  <a:close/>
                  <a:moveTo>
                    <a:pt x="11350" y="4883"/>
                  </a:moveTo>
                  <a:cubicBezTo>
                    <a:pt x="11339" y="4883"/>
                    <a:pt x="11328" y="4872"/>
                    <a:pt x="11328" y="4861"/>
                  </a:cubicBezTo>
                  <a:lnTo>
                    <a:pt x="11328" y="4311"/>
                  </a:lnTo>
                  <a:cubicBezTo>
                    <a:pt x="11328" y="4300"/>
                    <a:pt x="11339" y="4289"/>
                    <a:pt x="11350" y="4289"/>
                  </a:cubicBezTo>
                  <a:cubicBezTo>
                    <a:pt x="11361" y="4289"/>
                    <a:pt x="11372" y="4300"/>
                    <a:pt x="11372" y="4311"/>
                  </a:cubicBezTo>
                  <a:lnTo>
                    <a:pt x="11372" y="4861"/>
                  </a:lnTo>
                  <a:cubicBezTo>
                    <a:pt x="11372" y="4872"/>
                    <a:pt x="11361" y="4883"/>
                    <a:pt x="11350" y="4883"/>
                  </a:cubicBezTo>
                  <a:close/>
                  <a:moveTo>
                    <a:pt x="11350" y="4158"/>
                  </a:moveTo>
                  <a:cubicBezTo>
                    <a:pt x="11339" y="4158"/>
                    <a:pt x="11328" y="4147"/>
                    <a:pt x="11328" y="4136"/>
                  </a:cubicBezTo>
                  <a:lnTo>
                    <a:pt x="11328" y="3586"/>
                  </a:lnTo>
                  <a:cubicBezTo>
                    <a:pt x="11328" y="3575"/>
                    <a:pt x="11339" y="3564"/>
                    <a:pt x="11350" y="3564"/>
                  </a:cubicBezTo>
                  <a:cubicBezTo>
                    <a:pt x="11361" y="3564"/>
                    <a:pt x="11372" y="3575"/>
                    <a:pt x="11372" y="3586"/>
                  </a:cubicBezTo>
                  <a:lnTo>
                    <a:pt x="11372" y="4136"/>
                  </a:lnTo>
                  <a:cubicBezTo>
                    <a:pt x="11372" y="4147"/>
                    <a:pt x="11361" y="4158"/>
                    <a:pt x="11350" y="4158"/>
                  </a:cubicBezTo>
                  <a:close/>
                  <a:moveTo>
                    <a:pt x="11350" y="3432"/>
                  </a:moveTo>
                  <a:cubicBezTo>
                    <a:pt x="11339" y="3432"/>
                    <a:pt x="11328" y="3421"/>
                    <a:pt x="11328" y="3399"/>
                  </a:cubicBezTo>
                  <a:lnTo>
                    <a:pt x="11328" y="2860"/>
                  </a:lnTo>
                  <a:cubicBezTo>
                    <a:pt x="11328" y="2849"/>
                    <a:pt x="11339" y="2838"/>
                    <a:pt x="11350" y="2838"/>
                  </a:cubicBezTo>
                  <a:cubicBezTo>
                    <a:pt x="11361" y="2838"/>
                    <a:pt x="11372" y="2849"/>
                    <a:pt x="11372" y="2860"/>
                  </a:cubicBezTo>
                  <a:lnTo>
                    <a:pt x="11372" y="3399"/>
                  </a:lnTo>
                  <a:cubicBezTo>
                    <a:pt x="11372" y="3421"/>
                    <a:pt x="11361" y="3432"/>
                    <a:pt x="11350" y="3432"/>
                  </a:cubicBezTo>
                  <a:close/>
                  <a:moveTo>
                    <a:pt x="11350" y="2706"/>
                  </a:moveTo>
                  <a:cubicBezTo>
                    <a:pt x="11339" y="2706"/>
                    <a:pt x="11328" y="2695"/>
                    <a:pt x="11328" y="2673"/>
                  </a:cubicBezTo>
                  <a:lnTo>
                    <a:pt x="11328" y="2134"/>
                  </a:lnTo>
                  <a:cubicBezTo>
                    <a:pt x="11328" y="2123"/>
                    <a:pt x="11339" y="2112"/>
                    <a:pt x="11350" y="2112"/>
                  </a:cubicBezTo>
                  <a:cubicBezTo>
                    <a:pt x="11361" y="2112"/>
                    <a:pt x="11372" y="2123"/>
                    <a:pt x="11372" y="2134"/>
                  </a:cubicBezTo>
                  <a:lnTo>
                    <a:pt x="11372" y="2673"/>
                  </a:lnTo>
                  <a:cubicBezTo>
                    <a:pt x="11372" y="2695"/>
                    <a:pt x="11361" y="2706"/>
                    <a:pt x="11350" y="2706"/>
                  </a:cubicBezTo>
                  <a:close/>
                  <a:moveTo>
                    <a:pt x="11350" y="1980"/>
                  </a:moveTo>
                  <a:cubicBezTo>
                    <a:pt x="11339" y="1980"/>
                    <a:pt x="11328" y="1969"/>
                    <a:pt x="11328" y="1947"/>
                  </a:cubicBezTo>
                  <a:lnTo>
                    <a:pt x="11328" y="1408"/>
                  </a:lnTo>
                  <a:cubicBezTo>
                    <a:pt x="11328" y="1397"/>
                    <a:pt x="11339" y="1386"/>
                    <a:pt x="11350" y="1386"/>
                  </a:cubicBezTo>
                  <a:cubicBezTo>
                    <a:pt x="11361" y="1386"/>
                    <a:pt x="11372" y="1397"/>
                    <a:pt x="11372" y="1408"/>
                  </a:cubicBezTo>
                  <a:lnTo>
                    <a:pt x="11372" y="1947"/>
                  </a:lnTo>
                  <a:cubicBezTo>
                    <a:pt x="11372" y="1969"/>
                    <a:pt x="11361" y="1980"/>
                    <a:pt x="11350" y="1980"/>
                  </a:cubicBezTo>
                  <a:close/>
                  <a:moveTo>
                    <a:pt x="11350" y="1254"/>
                  </a:moveTo>
                  <a:cubicBezTo>
                    <a:pt x="11339" y="1254"/>
                    <a:pt x="11328" y="1243"/>
                    <a:pt x="11328" y="1221"/>
                  </a:cubicBezTo>
                  <a:lnTo>
                    <a:pt x="11328" y="880"/>
                  </a:lnTo>
                  <a:cubicBezTo>
                    <a:pt x="11328" y="814"/>
                    <a:pt x="11317" y="748"/>
                    <a:pt x="11306" y="693"/>
                  </a:cubicBezTo>
                  <a:cubicBezTo>
                    <a:pt x="11295" y="671"/>
                    <a:pt x="11306" y="660"/>
                    <a:pt x="11317" y="660"/>
                  </a:cubicBezTo>
                  <a:cubicBezTo>
                    <a:pt x="11328" y="660"/>
                    <a:pt x="11339" y="671"/>
                    <a:pt x="11350" y="682"/>
                  </a:cubicBezTo>
                  <a:cubicBezTo>
                    <a:pt x="11361" y="748"/>
                    <a:pt x="11372" y="814"/>
                    <a:pt x="11372" y="880"/>
                  </a:cubicBezTo>
                  <a:lnTo>
                    <a:pt x="11372" y="1232"/>
                  </a:lnTo>
                  <a:cubicBezTo>
                    <a:pt x="11372" y="1243"/>
                    <a:pt x="11361" y="1254"/>
                    <a:pt x="11350" y="1254"/>
                  </a:cubicBezTo>
                  <a:close/>
                  <a:moveTo>
                    <a:pt x="11262" y="539"/>
                  </a:moveTo>
                  <a:cubicBezTo>
                    <a:pt x="11251" y="539"/>
                    <a:pt x="11251" y="528"/>
                    <a:pt x="11240" y="528"/>
                  </a:cubicBezTo>
                  <a:cubicBezTo>
                    <a:pt x="11163" y="364"/>
                    <a:pt x="11042" y="232"/>
                    <a:pt x="10877" y="144"/>
                  </a:cubicBezTo>
                  <a:cubicBezTo>
                    <a:pt x="10866" y="144"/>
                    <a:pt x="10866" y="133"/>
                    <a:pt x="10866" y="122"/>
                  </a:cubicBezTo>
                  <a:cubicBezTo>
                    <a:pt x="10877" y="111"/>
                    <a:pt x="10888" y="100"/>
                    <a:pt x="10899" y="111"/>
                  </a:cubicBezTo>
                  <a:cubicBezTo>
                    <a:pt x="11064" y="199"/>
                    <a:pt x="11196" y="342"/>
                    <a:pt x="11284" y="506"/>
                  </a:cubicBezTo>
                  <a:cubicBezTo>
                    <a:pt x="11284" y="517"/>
                    <a:pt x="11284" y="528"/>
                    <a:pt x="11273" y="539"/>
                  </a:cubicBezTo>
                  <a:cubicBezTo>
                    <a:pt x="11273" y="539"/>
                    <a:pt x="11262" y="539"/>
                    <a:pt x="11262" y="539"/>
                  </a:cubicBezTo>
                  <a:close/>
                  <a:moveTo>
                    <a:pt x="10723" y="78"/>
                  </a:moveTo>
                  <a:lnTo>
                    <a:pt x="10712" y="78"/>
                  </a:lnTo>
                  <a:cubicBezTo>
                    <a:pt x="10646" y="67"/>
                    <a:pt x="10569" y="56"/>
                    <a:pt x="10492" y="56"/>
                  </a:cubicBezTo>
                  <a:lnTo>
                    <a:pt x="10184" y="56"/>
                  </a:lnTo>
                  <a:cubicBezTo>
                    <a:pt x="10162" y="56"/>
                    <a:pt x="10151" y="45"/>
                    <a:pt x="10151" y="23"/>
                  </a:cubicBezTo>
                  <a:cubicBezTo>
                    <a:pt x="10151" y="12"/>
                    <a:pt x="10162" y="1"/>
                    <a:pt x="10184" y="1"/>
                  </a:cubicBezTo>
                  <a:lnTo>
                    <a:pt x="10492" y="1"/>
                  </a:lnTo>
                  <a:cubicBezTo>
                    <a:pt x="10569" y="1"/>
                    <a:pt x="10646" y="12"/>
                    <a:pt x="10723" y="34"/>
                  </a:cubicBezTo>
                  <a:cubicBezTo>
                    <a:pt x="10745" y="45"/>
                    <a:pt x="10745" y="56"/>
                    <a:pt x="10745" y="67"/>
                  </a:cubicBezTo>
                  <a:cubicBezTo>
                    <a:pt x="10745" y="78"/>
                    <a:pt x="10734" y="78"/>
                    <a:pt x="10723" y="78"/>
                  </a:cubicBezTo>
                  <a:close/>
                  <a:moveTo>
                    <a:pt x="9997" y="56"/>
                  </a:moveTo>
                  <a:lnTo>
                    <a:pt x="9459" y="56"/>
                  </a:lnTo>
                  <a:cubicBezTo>
                    <a:pt x="9448" y="56"/>
                    <a:pt x="9437" y="45"/>
                    <a:pt x="9437" y="23"/>
                  </a:cubicBezTo>
                  <a:cubicBezTo>
                    <a:pt x="9437" y="12"/>
                    <a:pt x="9437" y="1"/>
                    <a:pt x="9459" y="1"/>
                  </a:cubicBezTo>
                  <a:lnTo>
                    <a:pt x="9997" y="1"/>
                  </a:lnTo>
                  <a:cubicBezTo>
                    <a:pt x="10008" y="1"/>
                    <a:pt x="10019" y="12"/>
                    <a:pt x="10019" y="23"/>
                  </a:cubicBezTo>
                  <a:cubicBezTo>
                    <a:pt x="10019" y="45"/>
                    <a:pt x="10008" y="56"/>
                    <a:pt x="9997" y="56"/>
                  </a:cubicBezTo>
                  <a:close/>
                  <a:moveTo>
                    <a:pt x="9272" y="56"/>
                  </a:moveTo>
                  <a:lnTo>
                    <a:pt x="8733" y="56"/>
                  </a:lnTo>
                  <a:cubicBezTo>
                    <a:pt x="8722" y="56"/>
                    <a:pt x="8711" y="45"/>
                    <a:pt x="8711" y="23"/>
                  </a:cubicBezTo>
                  <a:cubicBezTo>
                    <a:pt x="8711" y="12"/>
                    <a:pt x="8711" y="1"/>
                    <a:pt x="8733" y="1"/>
                  </a:cubicBezTo>
                  <a:lnTo>
                    <a:pt x="9272" y="1"/>
                  </a:lnTo>
                  <a:cubicBezTo>
                    <a:pt x="9283" y="1"/>
                    <a:pt x="9294" y="12"/>
                    <a:pt x="9294" y="23"/>
                  </a:cubicBezTo>
                  <a:cubicBezTo>
                    <a:pt x="9294" y="45"/>
                    <a:pt x="9283" y="56"/>
                    <a:pt x="9272" y="56"/>
                  </a:cubicBezTo>
                  <a:close/>
                  <a:moveTo>
                    <a:pt x="8546" y="56"/>
                  </a:moveTo>
                  <a:lnTo>
                    <a:pt x="8007" y="56"/>
                  </a:lnTo>
                  <a:cubicBezTo>
                    <a:pt x="7996" y="56"/>
                    <a:pt x="7985" y="45"/>
                    <a:pt x="7985" y="23"/>
                  </a:cubicBezTo>
                  <a:cubicBezTo>
                    <a:pt x="7985" y="12"/>
                    <a:pt x="7985" y="1"/>
                    <a:pt x="8007" y="1"/>
                  </a:cubicBezTo>
                  <a:lnTo>
                    <a:pt x="8546" y="1"/>
                  </a:lnTo>
                  <a:cubicBezTo>
                    <a:pt x="8557" y="1"/>
                    <a:pt x="8568" y="12"/>
                    <a:pt x="8568" y="23"/>
                  </a:cubicBezTo>
                  <a:cubicBezTo>
                    <a:pt x="8568" y="45"/>
                    <a:pt x="8557" y="56"/>
                    <a:pt x="8546" y="56"/>
                  </a:cubicBezTo>
                  <a:close/>
                  <a:moveTo>
                    <a:pt x="7820" y="56"/>
                  </a:moveTo>
                  <a:lnTo>
                    <a:pt x="7281" y="56"/>
                  </a:lnTo>
                  <a:cubicBezTo>
                    <a:pt x="7270" y="56"/>
                    <a:pt x="7259" y="45"/>
                    <a:pt x="7259" y="23"/>
                  </a:cubicBezTo>
                  <a:cubicBezTo>
                    <a:pt x="7259" y="12"/>
                    <a:pt x="7259" y="1"/>
                    <a:pt x="7281" y="1"/>
                  </a:cubicBezTo>
                  <a:lnTo>
                    <a:pt x="7820" y="1"/>
                  </a:lnTo>
                  <a:cubicBezTo>
                    <a:pt x="7831" y="1"/>
                    <a:pt x="7842" y="12"/>
                    <a:pt x="7842" y="23"/>
                  </a:cubicBezTo>
                  <a:cubicBezTo>
                    <a:pt x="7842" y="45"/>
                    <a:pt x="7831" y="56"/>
                    <a:pt x="7820" y="56"/>
                  </a:cubicBezTo>
                  <a:close/>
                  <a:moveTo>
                    <a:pt x="7094" y="56"/>
                  </a:moveTo>
                  <a:lnTo>
                    <a:pt x="6555" y="56"/>
                  </a:lnTo>
                  <a:cubicBezTo>
                    <a:pt x="6544" y="56"/>
                    <a:pt x="6533" y="45"/>
                    <a:pt x="6533" y="23"/>
                  </a:cubicBezTo>
                  <a:cubicBezTo>
                    <a:pt x="6533" y="12"/>
                    <a:pt x="6533" y="1"/>
                    <a:pt x="6555" y="1"/>
                  </a:cubicBezTo>
                  <a:lnTo>
                    <a:pt x="7094" y="1"/>
                  </a:lnTo>
                  <a:cubicBezTo>
                    <a:pt x="7105" y="1"/>
                    <a:pt x="7116" y="12"/>
                    <a:pt x="7116" y="23"/>
                  </a:cubicBezTo>
                  <a:cubicBezTo>
                    <a:pt x="7116" y="45"/>
                    <a:pt x="7105" y="56"/>
                    <a:pt x="7094" y="56"/>
                  </a:cubicBezTo>
                  <a:close/>
                  <a:moveTo>
                    <a:pt x="6368" y="56"/>
                  </a:moveTo>
                  <a:lnTo>
                    <a:pt x="5829" y="56"/>
                  </a:lnTo>
                  <a:cubicBezTo>
                    <a:pt x="5818" y="56"/>
                    <a:pt x="5807" y="45"/>
                    <a:pt x="5807" y="23"/>
                  </a:cubicBezTo>
                  <a:cubicBezTo>
                    <a:pt x="5807" y="12"/>
                    <a:pt x="5807" y="1"/>
                    <a:pt x="5829" y="1"/>
                  </a:cubicBezTo>
                  <a:lnTo>
                    <a:pt x="6368" y="1"/>
                  </a:lnTo>
                  <a:cubicBezTo>
                    <a:pt x="6379" y="1"/>
                    <a:pt x="6390" y="12"/>
                    <a:pt x="6390" y="23"/>
                  </a:cubicBezTo>
                  <a:cubicBezTo>
                    <a:pt x="6390" y="45"/>
                    <a:pt x="6379" y="56"/>
                    <a:pt x="6368" y="56"/>
                  </a:cubicBezTo>
                  <a:close/>
                  <a:moveTo>
                    <a:pt x="5643" y="56"/>
                  </a:moveTo>
                  <a:lnTo>
                    <a:pt x="5104" y="56"/>
                  </a:lnTo>
                  <a:cubicBezTo>
                    <a:pt x="5093" y="56"/>
                    <a:pt x="5082" y="45"/>
                    <a:pt x="5082" y="23"/>
                  </a:cubicBezTo>
                  <a:cubicBezTo>
                    <a:pt x="5082" y="12"/>
                    <a:pt x="5082" y="1"/>
                    <a:pt x="5104" y="1"/>
                  </a:cubicBezTo>
                  <a:lnTo>
                    <a:pt x="5643" y="1"/>
                  </a:lnTo>
                  <a:cubicBezTo>
                    <a:pt x="5654" y="1"/>
                    <a:pt x="5665" y="12"/>
                    <a:pt x="5665" y="23"/>
                  </a:cubicBezTo>
                  <a:cubicBezTo>
                    <a:pt x="5665" y="45"/>
                    <a:pt x="5654" y="56"/>
                    <a:pt x="5643" y="56"/>
                  </a:cubicBezTo>
                  <a:close/>
                  <a:moveTo>
                    <a:pt x="4917" y="56"/>
                  </a:moveTo>
                  <a:lnTo>
                    <a:pt x="4378" y="56"/>
                  </a:lnTo>
                  <a:cubicBezTo>
                    <a:pt x="4367" y="56"/>
                    <a:pt x="4356" y="45"/>
                    <a:pt x="4356" y="23"/>
                  </a:cubicBezTo>
                  <a:cubicBezTo>
                    <a:pt x="4356" y="12"/>
                    <a:pt x="4356" y="1"/>
                    <a:pt x="4378" y="1"/>
                  </a:cubicBezTo>
                  <a:lnTo>
                    <a:pt x="4917" y="1"/>
                  </a:lnTo>
                  <a:cubicBezTo>
                    <a:pt x="4928" y="1"/>
                    <a:pt x="4939" y="12"/>
                    <a:pt x="4939" y="23"/>
                  </a:cubicBezTo>
                  <a:cubicBezTo>
                    <a:pt x="4939" y="45"/>
                    <a:pt x="4928" y="56"/>
                    <a:pt x="4917" y="56"/>
                  </a:cubicBezTo>
                  <a:close/>
                  <a:moveTo>
                    <a:pt x="4191" y="56"/>
                  </a:moveTo>
                  <a:lnTo>
                    <a:pt x="3652" y="56"/>
                  </a:lnTo>
                  <a:cubicBezTo>
                    <a:pt x="3641" y="56"/>
                    <a:pt x="3630" y="45"/>
                    <a:pt x="3630" y="23"/>
                  </a:cubicBezTo>
                  <a:cubicBezTo>
                    <a:pt x="3630" y="12"/>
                    <a:pt x="3630" y="1"/>
                    <a:pt x="3652" y="1"/>
                  </a:cubicBezTo>
                  <a:lnTo>
                    <a:pt x="4191" y="1"/>
                  </a:lnTo>
                  <a:cubicBezTo>
                    <a:pt x="4202" y="1"/>
                    <a:pt x="4213" y="12"/>
                    <a:pt x="4213" y="23"/>
                  </a:cubicBezTo>
                  <a:cubicBezTo>
                    <a:pt x="4213" y="45"/>
                    <a:pt x="4202" y="56"/>
                    <a:pt x="4191" y="56"/>
                  </a:cubicBezTo>
                  <a:close/>
                  <a:moveTo>
                    <a:pt x="3465" y="56"/>
                  </a:moveTo>
                  <a:lnTo>
                    <a:pt x="2926" y="56"/>
                  </a:lnTo>
                  <a:cubicBezTo>
                    <a:pt x="2915" y="56"/>
                    <a:pt x="2904" y="45"/>
                    <a:pt x="2904" y="23"/>
                  </a:cubicBezTo>
                  <a:cubicBezTo>
                    <a:pt x="2904" y="12"/>
                    <a:pt x="2904" y="1"/>
                    <a:pt x="2926" y="1"/>
                  </a:cubicBezTo>
                  <a:lnTo>
                    <a:pt x="3465" y="1"/>
                  </a:lnTo>
                  <a:cubicBezTo>
                    <a:pt x="3476" y="1"/>
                    <a:pt x="3487" y="12"/>
                    <a:pt x="3487" y="23"/>
                  </a:cubicBezTo>
                  <a:cubicBezTo>
                    <a:pt x="3487" y="45"/>
                    <a:pt x="3476" y="56"/>
                    <a:pt x="3465" y="56"/>
                  </a:cubicBezTo>
                  <a:close/>
                  <a:moveTo>
                    <a:pt x="2739" y="56"/>
                  </a:moveTo>
                  <a:lnTo>
                    <a:pt x="2200" y="56"/>
                  </a:lnTo>
                  <a:cubicBezTo>
                    <a:pt x="2189" y="56"/>
                    <a:pt x="2178" y="45"/>
                    <a:pt x="2178" y="23"/>
                  </a:cubicBezTo>
                  <a:cubicBezTo>
                    <a:pt x="2178" y="12"/>
                    <a:pt x="2178" y="1"/>
                    <a:pt x="2200" y="1"/>
                  </a:cubicBezTo>
                  <a:lnTo>
                    <a:pt x="2739" y="1"/>
                  </a:lnTo>
                  <a:cubicBezTo>
                    <a:pt x="2750" y="1"/>
                    <a:pt x="2761" y="12"/>
                    <a:pt x="2761" y="23"/>
                  </a:cubicBezTo>
                  <a:cubicBezTo>
                    <a:pt x="2761" y="45"/>
                    <a:pt x="2750" y="56"/>
                    <a:pt x="2739" y="56"/>
                  </a:cubicBezTo>
                  <a:close/>
                  <a:moveTo>
                    <a:pt x="2013" y="56"/>
                  </a:moveTo>
                  <a:lnTo>
                    <a:pt x="1475" y="56"/>
                  </a:lnTo>
                  <a:cubicBezTo>
                    <a:pt x="1464" y="56"/>
                    <a:pt x="1453" y="45"/>
                    <a:pt x="1453" y="23"/>
                  </a:cubicBezTo>
                  <a:cubicBezTo>
                    <a:pt x="1453" y="12"/>
                    <a:pt x="1453" y="1"/>
                    <a:pt x="1475" y="1"/>
                  </a:cubicBezTo>
                  <a:lnTo>
                    <a:pt x="2013" y="1"/>
                  </a:lnTo>
                  <a:cubicBezTo>
                    <a:pt x="2024" y="1"/>
                    <a:pt x="2035" y="12"/>
                    <a:pt x="2035" y="23"/>
                  </a:cubicBezTo>
                  <a:cubicBezTo>
                    <a:pt x="2035" y="45"/>
                    <a:pt x="2024" y="56"/>
                    <a:pt x="2013" y="56"/>
                  </a:cubicBezTo>
                  <a:close/>
                  <a:moveTo>
                    <a:pt x="1288" y="56"/>
                  </a:moveTo>
                  <a:lnTo>
                    <a:pt x="749" y="56"/>
                  </a:lnTo>
                  <a:cubicBezTo>
                    <a:pt x="738" y="56"/>
                    <a:pt x="727" y="45"/>
                    <a:pt x="727" y="23"/>
                  </a:cubicBezTo>
                  <a:cubicBezTo>
                    <a:pt x="727" y="12"/>
                    <a:pt x="727" y="1"/>
                    <a:pt x="749" y="1"/>
                  </a:cubicBezTo>
                  <a:lnTo>
                    <a:pt x="1288" y="1"/>
                  </a:lnTo>
                  <a:cubicBezTo>
                    <a:pt x="1299" y="1"/>
                    <a:pt x="1310" y="12"/>
                    <a:pt x="1310" y="23"/>
                  </a:cubicBezTo>
                  <a:cubicBezTo>
                    <a:pt x="1310" y="45"/>
                    <a:pt x="1299" y="56"/>
                    <a:pt x="1288" y="56"/>
                  </a:cubicBezTo>
                  <a:close/>
                  <a:moveTo>
                    <a:pt x="562" y="56"/>
                  </a:moveTo>
                  <a:lnTo>
                    <a:pt x="23" y="56"/>
                  </a:lnTo>
                  <a:cubicBezTo>
                    <a:pt x="12" y="56"/>
                    <a:pt x="1" y="45"/>
                    <a:pt x="1" y="23"/>
                  </a:cubicBezTo>
                  <a:cubicBezTo>
                    <a:pt x="1" y="12"/>
                    <a:pt x="1" y="1"/>
                    <a:pt x="23" y="1"/>
                  </a:cubicBezTo>
                  <a:lnTo>
                    <a:pt x="562" y="1"/>
                  </a:lnTo>
                  <a:cubicBezTo>
                    <a:pt x="573" y="1"/>
                    <a:pt x="584" y="12"/>
                    <a:pt x="584" y="23"/>
                  </a:cubicBezTo>
                  <a:cubicBezTo>
                    <a:pt x="584" y="45"/>
                    <a:pt x="573" y="56"/>
                    <a:pt x="562" y="56"/>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8"/>
            <p:cNvSpPr/>
            <p:nvPr/>
          </p:nvSpPr>
          <p:spPr>
            <a:xfrm>
              <a:off x="2864340" y="3465039"/>
              <a:ext cx="824582" cy="415852"/>
            </a:xfrm>
            <a:custGeom>
              <a:rect b="b" l="l" r="r" t="t"/>
              <a:pathLst>
                <a:path extrusionOk="0" h="2729" w="5411">
                  <a:moveTo>
                    <a:pt x="1364" y="1"/>
                  </a:moveTo>
                  <a:cubicBezTo>
                    <a:pt x="605" y="1"/>
                    <a:pt x="0" y="606"/>
                    <a:pt x="0" y="1364"/>
                  </a:cubicBezTo>
                  <a:cubicBezTo>
                    <a:pt x="0" y="2112"/>
                    <a:pt x="605" y="2728"/>
                    <a:pt x="1364" y="2728"/>
                  </a:cubicBezTo>
                  <a:lnTo>
                    <a:pt x="5411" y="2728"/>
                  </a:lnTo>
                  <a:lnTo>
                    <a:pt x="54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8"/>
            <p:cNvSpPr/>
            <p:nvPr/>
          </p:nvSpPr>
          <p:spPr>
            <a:xfrm>
              <a:off x="2956533" y="3754113"/>
              <a:ext cx="227975" cy="64763"/>
            </a:xfrm>
            <a:custGeom>
              <a:rect b="b" l="l" r="r" t="t"/>
              <a:pathLst>
                <a:path extrusionOk="0" h="425" w="1496">
                  <a:moveTo>
                    <a:pt x="55" y="1"/>
                  </a:moveTo>
                  <a:cubicBezTo>
                    <a:pt x="44" y="1"/>
                    <a:pt x="33" y="6"/>
                    <a:pt x="22" y="17"/>
                  </a:cubicBezTo>
                  <a:cubicBezTo>
                    <a:pt x="0" y="28"/>
                    <a:pt x="0" y="61"/>
                    <a:pt x="11" y="72"/>
                  </a:cubicBezTo>
                  <a:cubicBezTo>
                    <a:pt x="198" y="292"/>
                    <a:pt x="473" y="424"/>
                    <a:pt x="759" y="424"/>
                  </a:cubicBezTo>
                  <a:cubicBezTo>
                    <a:pt x="1034" y="424"/>
                    <a:pt x="1298" y="303"/>
                    <a:pt x="1485" y="83"/>
                  </a:cubicBezTo>
                  <a:cubicBezTo>
                    <a:pt x="1496" y="72"/>
                    <a:pt x="1496" y="39"/>
                    <a:pt x="1474" y="28"/>
                  </a:cubicBezTo>
                  <a:cubicBezTo>
                    <a:pt x="1468" y="17"/>
                    <a:pt x="1457" y="12"/>
                    <a:pt x="1446" y="12"/>
                  </a:cubicBezTo>
                  <a:cubicBezTo>
                    <a:pt x="1435" y="12"/>
                    <a:pt x="1424" y="17"/>
                    <a:pt x="1419" y="28"/>
                  </a:cubicBezTo>
                  <a:cubicBezTo>
                    <a:pt x="1254" y="226"/>
                    <a:pt x="1012" y="336"/>
                    <a:pt x="759" y="336"/>
                  </a:cubicBezTo>
                  <a:cubicBezTo>
                    <a:pt x="495" y="336"/>
                    <a:pt x="253" y="215"/>
                    <a:pt x="88" y="17"/>
                  </a:cubicBezTo>
                  <a:cubicBezTo>
                    <a:pt x="77" y="6"/>
                    <a:pt x="66" y="1"/>
                    <a:pt x="55"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8"/>
            <p:cNvSpPr/>
            <p:nvPr/>
          </p:nvSpPr>
          <p:spPr>
            <a:xfrm>
              <a:off x="2948152" y="3559822"/>
              <a:ext cx="248091" cy="225983"/>
            </a:xfrm>
            <a:custGeom>
              <a:rect b="b" l="l" r="r" t="t"/>
              <a:pathLst>
                <a:path extrusionOk="0" h="1483" w="1628">
                  <a:moveTo>
                    <a:pt x="809" y="0"/>
                  </a:moveTo>
                  <a:cubicBezTo>
                    <a:pt x="619" y="0"/>
                    <a:pt x="429" y="72"/>
                    <a:pt x="286" y="215"/>
                  </a:cubicBezTo>
                  <a:cubicBezTo>
                    <a:pt x="0" y="512"/>
                    <a:pt x="0" y="973"/>
                    <a:pt x="286" y="1259"/>
                  </a:cubicBezTo>
                  <a:cubicBezTo>
                    <a:pt x="429" y="1408"/>
                    <a:pt x="619" y="1482"/>
                    <a:pt x="809" y="1482"/>
                  </a:cubicBezTo>
                  <a:cubicBezTo>
                    <a:pt x="998" y="1482"/>
                    <a:pt x="1188" y="1408"/>
                    <a:pt x="1331" y="1259"/>
                  </a:cubicBezTo>
                  <a:cubicBezTo>
                    <a:pt x="1628" y="973"/>
                    <a:pt x="1628" y="512"/>
                    <a:pt x="1331" y="215"/>
                  </a:cubicBezTo>
                  <a:cubicBezTo>
                    <a:pt x="1188" y="72"/>
                    <a:pt x="998" y="0"/>
                    <a:pt x="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8"/>
            <p:cNvSpPr/>
            <p:nvPr/>
          </p:nvSpPr>
          <p:spPr>
            <a:xfrm>
              <a:off x="2884455" y="3485154"/>
              <a:ext cx="464332" cy="208002"/>
            </a:xfrm>
            <a:custGeom>
              <a:rect b="b" l="l" r="r" t="t"/>
              <a:pathLst>
                <a:path extrusionOk="0" h="1365" w="3047">
                  <a:moveTo>
                    <a:pt x="1232" y="1"/>
                  </a:moveTo>
                  <a:cubicBezTo>
                    <a:pt x="550" y="1"/>
                    <a:pt x="0" y="551"/>
                    <a:pt x="0" y="1232"/>
                  </a:cubicBezTo>
                  <a:cubicBezTo>
                    <a:pt x="0" y="1309"/>
                    <a:pt x="66" y="1364"/>
                    <a:pt x="132" y="1364"/>
                  </a:cubicBezTo>
                  <a:lnTo>
                    <a:pt x="143" y="1364"/>
                  </a:lnTo>
                  <a:cubicBezTo>
                    <a:pt x="209" y="1364"/>
                    <a:pt x="275" y="1309"/>
                    <a:pt x="275" y="1232"/>
                  </a:cubicBezTo>
                  <a:cubicBezTo>
                    <a:pt x="275" y="705"/>
                    <a:pt x="704" y="276"/>
                    <a:pt x="1232" y="276"/>
                  </a:cubicBezTo>
                  <a:lnTo>
                    <a:pt x="2915" y="276"/>
                  </a:lnTo>
                  <a:cubicBezTo>
                    <a:pt x="2992" y="276"/>
                    <a:pt x="3047" y="210"/>
                    <a:pt x="3047" y="144"/>
                  </a:cubicBezTo>
                  <a:cubicBezTo>
                    <a:pt x="3047" y="67"/>
                    <a:pt x="2992" y="1"/>
                    <a:pt x="2915"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8"/>
            <p:cNvSpPr/>
            <p:nvPr/>
          </p:nvSpPr>
          <p:spPr>
            <a:xfrm>
              <a:off x="3078747" y="3880745"/>
              <a:ext cx="586701" cy="25295"/>
            </a:xfrm>
            <a:custGeom>
              <a:rect b="b" l="l" r="r" t="t"/>
              <a:pathLst>
                <a:path extrusionOk="0" h="166" w="3850">
                  <a:moveTo>
                    <a:pt x="78" y="0"/>
                  </a:moveTo>
                  <a:cubicBezTo>
                    <a:pt x="34" y="0"/>
                    <a:pt x="1" y="33"/>
                    <a:pt x="1" y="77"/>
                  </a:cubicBezTo>
                  <a:cubicBezTo>
                    <a:pt x="1" y="132"/>
                    <a:pt x="34" y="165"/>
                    <a:pt x="78" y="165"/>
                  </a:cubicBezTo>
                  <a:lnTo>
                    <a:pt x="3773" y="165"/>
                  </a:lnTo>
                  <a:cubicBezTo>
                    <a:pt x="3817" y="165"/>
                    <a:pt x="3850" y="132"/>
                    <a:pt x="3850" y="77"/>
                  </a:cubicBezTo>
                  <a:cubicBezTo>
                    <a:pt x="3850" y="33"/>
                    <a:pt x="3817" y="0"/>
                    <a:pt x="3773"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8"/>
            <p:cNvSpPr/>
            <p:nvPr/>
          </p:nvSpPr>
          <p:spPr>
            <a:xfrm>
              <a:off x="2986706" y="3573994"/>
              <a:ext cx="170982" cy="60648"/>
            </a:xfrm>
            <a:custGeom>
              <a:rect b="b" l="l" r="r" t="t"/>
              <a:pathLst>
                <a:path extrusionOk="0" h="398" w="1122">
                  <a:moveTo>
                    <a:pt x="561" y="1"/>
                  </a:moveTo>
                  <a:cubicBezTo>
                    <a:pt x="330" y="1"/>
                    <a:pt x="132" y="122"/>
                    <a:pt x="11" y="309"/>
                  </a:cubicBezTo>
                  <a:cubicBezTo>
                    <a:pt x="0" y="342"/>
                    <a:pt x="0" y="375"/>
                    <a:pt x="33" y="386"/>
                  </a:cubicBezTo>
                  <a:cubicBezTo>
                    <a:pt x="42" y="394"/>
                    <a:pt x="52" y="398"/>
                    <a:pt x="62" y="398"/>
                  </a:cubicBezTo>
                  <a:cubicBezTo>
                    <a:pt x="79" y="398"/>
                    <a:pt x="97" y="388"/>
                    <a:pt x="110" y="375"/>
                  </a:cubicBezTo>
                  <a:cubicBezTo>
                    <a:pt x="198" y="210"/>
                    <a:pt x="374" y="111"/>
                    <a:pt x="561" y="111"/>
                  </a:cubicBezTo>
                  <a:cubicBezTo>
                    <a:pt x="737" y="111"/>
                    <a:pt x="913" y="210"/>
                    <a:pt x="1012" y="375"/>
                  </a:cubicBezTo>
                  <a:cubicBezTo>
                    <a:pt x="1023" y="386"/>
                    <a:pt x="1034" y="397"/>
                    <a:pt x="1056" y="397"/>
                  </a:cubicBezTo>
                  <a:cubicBezTo>
                    <a:pt x="1067" y="397"/>
                    <a:pt x="1078" y="397"/>
                    <a:pt x="1089" y="386"/>
                  </a:cubicBezTo>
                  <a:cubicBezTo>
                    <a:pt x="1111" y="375"/>
                    <a:pt x="1122" y="342"/>
                    <a:pt x="1100" y="309"/>
                  </a:cubicBezTo>
                  <a:cubicBezTo>
                    <a:pt x="990" y="122"/>
                    <a:pt x="781" y="1"/>
                    <a:pt x="561"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7" name="Shape 2357"/>
        <p:cNvGrpSpPr/>
        <p:nvPr/>
      </p:nvGrpSpPr>
      <p:grpSpPr>
        <a:xfrm>
          <a:off x="0" y="0"/>
          <a:ext cx="0" cy="0"/>
          <a:chOff x="0" y="0"/>
          <a:chExt cx="0" cy="0"/>
        </a:xfrm>
      </p:grpSpPr>
      <p:sp>
        <p:nvSpPr>
          <p:cNvPr id="2358" name="Google Shape;2358;p59"/>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NUMBERS ARE IMPORTANT</a:t>
            </a:r>
            <a:endParaRPr/>
          </a:p>
        </p:txBody>
      </p:sp>
      <p:sp>
        <p:nvSpPr>
          <p:cNvPr id="2359" name="Google Shape;2359;p59"/>
          <p:cNvSpPr txBox="1"/>
          <p:nvPr>
            <p:ph idx="1" type="subTitle"/>
          </p:nvPr>
        </p:nvSpPr>
        <p:spPr>
          <a:xfrm>
            <a:off x="792850" y="3218025"/>
            <a:ext cx="22410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full of iron oxide dust, giving the planet its reddish cast</a:t>
            </a:r>
            <a:endParaRPr/>
          </a:p>
        </p:txBody>
      </p:sp>
      <p:sp>
        <p:nvSpPr>
          <p:cNvPr id="2360" name="Google Shape;2360;p59"/>
          <p:cNvSpPr txBox="1"/>
          <p:nvPr>
            <p:ph idx="2" type="title"/>
          </p:nvPr>
        </p:nvSpPr>
        <p:spPr>
          <a:xfrm>
            <a:off x="792850" y="1754925"/>
            <a:ext cx="2241000" cy="92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35.3K</a:t>
            </a:r>
            <a:endParaRPr/>
          </a:p>
        </p:txBody>
      </p:sp>
      <p:sp>
        <p:nvSpPr>
          <p:cNvPr id="2361" name="Google Shape;2361;p59"/>
          <p:cNvSpPr txBox="1"/>
          <p:nvPr>
            <p:ph idx="3" type="subTitle"/>
          </p:nvPr>
        </p:nvSpPr>
        <p:spPr>
          <a:xfrm>
            <a:off x="792850" y="2748962"/>
            <a:ext cx="22410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362" name="Google Shape;2362;p59"/>
          <p:cNvSpPr txBox="1"/>
          <p:nvPr>
            <p:ph idx="4" type="subTitle"/>
          </p:nvPr>
        </p:nvSpPr>
        <p:spPr>
          <a:xfrm>
            <a:off x="6110125" y="3218025"/>
            <a:ext cx="22410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r>
              <a:rPr lang="en"/>
              <a:t> has a beautiful name and is the second planet from the Sun</a:t>
            </a:r>
            <a:endParaRPr/>
          </a:p>
        </p:txBody>
      </p:sp>
      <p:sp>
        <p:nvSpPr>
          <p:cNvPr id="2363" name="Google Shape;2363;p59"/>
          <p:cNvSpPr txBox="1"/>
          <p:nvPr>
            <p:ph idx="5" type="title"/>
          </p:nvPr>
        </p:nvSpPr>
        <p:spPr>
          <a:xfrm>
            <a:off x="6110125" y="1754925"/>
            <a:ext cx="2241000" cy="92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13.1K</a:t>
            </a:r>
            <a:endParaRPr/>
          </a:p>
        </p:txBody>
      </p:sp>
      <p:sp>
        <p:nvSpPr>
          <p:cNvPr id="2364" name="Google Shape;2364;p59"/>
          <p:cNvSpPr txBox="1"/>
          <p:nvPr>
            <p:ph idx="6" type="subTitle"/>
          </p:nvPr>
        </p:nvSpPr>
        <p:spPr>
          <a:xfrm>
            <a:off x="6110125" y="2748962"/>
            <a:ext cx="22410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365" name="Google Shape;2365;p59"/>
          <p:cNvSpPr txBox="1"/>
          <p:nvPr>
            <p:ph idx="7" type="subTitle"/>
          </p:nvPr>
        </p:nvSpPr>
        <p:spPr>
          <a:xfrm>
            <a:off x="3451500" y="3218025"/>
            <a:ext cx="22410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a:t>
            </a:r>
            <a:r>
              <a:rPr lang="en"/>
              <a:t>is a gas giant and the biggest planet in the entire Solar System</a:t>
            </a:r>
            <a:endParaRPr/>
          </a:p>
        </p:txBody>
      </p:sp>
      <p:sp>
        <p:nvSpPr>
          <p:cNvPr id="2366" name="Google Shape;2366;p59"/>
          <p:cNvSpPr txBox="1"/>
          <p:nvPr>
            <p:ph idx="8" type="title"/>
          </p:nvPr>
        </p:nvSpPr>
        <p:spPr>
          <a:xfrm>
            <a:off x="3451500" y="1754925"/>
            <a:ext cx="2241000" cy="92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24.4K</a:t>
            </a:r>
            <a:endParaRPr/>
          </a:p>
        </p:txBody>
      </p:sp>
      <p:sp>
        <p:nvSpPr>
          <p:cNvPr id="2367" name="Google Shape;2367;p59"/>
          <p:cNvSpPr txBox="1"/>
          <p:nvPr>
            <p:ph idx="9" type="subTitle"/>
          </p:nvPr>
        </p:nvSpPr>
        <p:spPr>
          <a:xfrm>
            <a:off x="3451500" y="2748962"/>
            <a:ext cx="22410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cxnSp>
        <p:nvCxnSpPr>
          <p:cNvPr id="2368" name="Google Shape;2368;p59"/>
          <p:cNvCxnSpPr/>
          <p:nvPr/>
        </p:nvCxnSpPr>
        <p:spPr>
          <a:xfrm>
            <a:off x="1026575" y="2674550"/>
            <a:ext cx="1773600" cy="0"/>
          </a:xfrm>
          <a:prstGeom prst="straightConnector1">
            <a:avLst/>
          </a:prstGeom>
          <a:noFill/>
          <a:ln cap="flat" cmpd="sng" w="28575">
            <a:solidFill>
              <a:schemeClr val="dk1"/>
            </a:solidFill>
            <a:prstDash val="solid"/>
            <a:round/>
            <a:headEnd len="med" w="med" type="none"/>
            <a:tailEnd len="med" w="med" type="none"/>
          </a:ln>
        </p:spPr>
      </p:cxnSp>
      <p:cxnSp>
        <p:nvCxnSpPr>
          <p:cNvPr id="2369" name="Google Shape;2369;p59"/>
          <p:cNvCxnSpPr/>
          <p:nvPr/>
        </p:nvCxnSpPr>
        <p:spPr>
          <a:xfrm>
            <a:off x="3685200" y="2674550"/>
            <a:ext cx="1773600" cy="0"/>
          </a:xfrm>
          <a:prstGeom prst="straightConnector1">
            <a:avLst/>
          </a:prstGeom>
          <a:noFill/>
          <a:ln cap="flat" cmpd="sng" w="28575">
            <a:solidFill>
              <a:schemeClr val="dk1"/>
            </a:solidFill>
            <a:prstDash val="solid"/>
            <a:round/>
            <a:headEnd len="med" w="med" type="none"/>
            <a:tailEnd len="med" w="med" type="none"/>
          </a:ln>
        </p:spPr>
      </p:cxnSp>
      <p:cxnSp>
        <p:nvCxnSpPr>
          <p:cNvPr id="2370" name="Google Shape;2370;p59"/>
          <p:cNvCxnSpPr/>
          <p:nvPr/>
        </p:nvCxnSpPr>
        <p:spPr>
          <a:xfrm>
            <a:off x="6343825" y="2674550"/>
            <a:ext cx="17736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4" name="Shape 2374"/>
        <p:cNvGrpSpPr/>
        <p:nvPr/>
      </p:nvGrpSpPr>
      <p:grpSpPr>
        <a:xfrm>
          <a:off x="0" y="0"/>
          <a:ext cx="0" cy="0"/>
          <a:chOff x="0" y="0"/>
          <a:chExt cx="0" cy="0"/>
        </a:xfrm>
      </p:grpSpPr>
      <p:sp>
        <p:nvSpPr>
          <p:cNvPr id="2375" name="Google Shape;2375;p60"/>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AN INFOGRAPHIC</a:t>
            </a:r>
            <a:endParaRPr/>
          </a:p>
        </p:txBody>
      </p:sp>
      <p:graphicFrame>
        <p:nvGraphicFramePr>
          <p:cNvPr id="2376" name="Google Shape;2376;p60"/>
          <p:cNvGraphicFramePr/>
          <p:nvPr/>
        </p:nvGraphicFramePr>
        <p:xfrm>
          <a:off x="952500" y="1332225"/>
          <a:ext cx="3000000" cy="3000000"/>
        </p:xfrm>
        <a:graphic>
          <a:graphicData uri="http://schemas.openxmlformats.org/drawingml/2006/table">
            <a:tbl>
              <a:tblPr>
                <a:noFill/>
                <a:tableStyleId>{E37BECD0-40C6-4A29-A29F-127F8CB3DDC6}</a:tableStyleId>
              </a:tblPr>
              <a:tblGrid>
                <a:gridCol w="1447800"/>
                <a:gridCol w="1447800"/>
                <a:gridCol w="1447800"/>
                <a:gridCol w="1447800"/>
                <a:gridCol w="1447800"/>
              </a:tblGrid>
              <a:tr h="26175">
                <a:tc gridSpan="5">
                  <a:txBody>
                    <a:bodyPr/>
                    <a:lstStyle/>
                    <a:p>
                      <a:pPr indent="0" lvl="0" marL="0" rtl="0" algn="ctr">
                        <a:spcBef>
                          <a:spcPts val="0"/>
                        </a:spcBef>
                        <a:spcAft>
                          <a:spcPts val="0"/>
                        </a:spcAft>
                        <a:buNone/>
                      </a:pPr>
                      <a:r>
                        <a:rPr lang="en" sz="2200">
                          <a:solidFill>
                            <a:schemeClr val="lt1"/>
                          </a:solidFill>
                          <a:latin typeface="Manrope SemiBold"/>
                          <a:ea typeface="Manrope SemiBold"/>
                          <a:cs typeface="Manrope SemiBold"/>
                          <a:sym typeface="Manrope SemiBold"/>
                        </a:rPr>
                        <a:t>COSTS</a:t>
                      </a:r>
                      <a:endParaRPr sz="2200">
                        <a:solidFill>
                          <a:schemeClr val="lt1"/>
                        </a:solidFill>
                        <a:latin typeface="Manrope SemiBold"/>
                        <a:ea typeface="Manrope SemiBold"/>
                        <a:cs typeface="Manrope SemiBold"/>
                        <a:sym typeface="Manrope SemiBold"/>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accent1"/>
                    </a:solidFill>
                  </a:tcPr>
                </a:tc>
                <a:tc hMerge="1"/>
                <a:tc hMerge="1"/>
                <a:tc hMerge="1"/>
                <a:tc hMerge="1"/>
              </a:tr>
              <a:tr h="20350">
                <a:tc>
                  <a:txBody>
                    <a:bodyPr/>
                    <a:lstStyle/>
                    <a:p>
                      <a:pPr indent="0" lvl="0" marL="0" rtl="0" algn="ctr">
                        <a:spcBef>
                          <a:spcPts val="0"/>
                        </a:spcBef>
                        <a:spcAft>
                          <a:spcPts val="0"/>
                        </a:spcAft>
                        <a:buNone/>
                      </a:pPr>
                      <a:r>
                        <a:rPr lang="en">
                          <a:solidFill>
                            <a:schemeClr val="dk1"/>
                          </a:solidFill>
                          <a:latin typeface="Manrope SemiBold"/>
                          <a:ea typeface="Manrope SemiBold"/>
                          <a:cs typeface="Manrope SemiBold"/>
                          <a:sym typeface="Manrope SemiBold"/>
                        </a:rPr>
                        <a:t>CATEGORY</a:t>
                      </a:r>
                      <a:endParaRPr>
                        <a:solidFill>
                          <a:schemeClr val="dk1"/>
                        </a:solidFill>
                        <a:latin typeface="Manrope SemiBold"/>
                        <a:ea typeface="Manrope SemiBold"/>
                        <a:cs typeface="Manrope SemiBold"/>
                        <a:sym typeface="Manrope SemiBol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SemiBold"/>
                          <a:ea typeface="Manrope SemiBold"/>
                          <a:cs typeface="Manrope SemiBold"/>
                          <a:sym typeface="Manrope SemiBold"/>
                        </a:rPr>
                        <a:t>ITEM</a:t>
                      </a:r>
                      <a:endParaRPr>
                        <a:solidFill>
                          <a:schemeClr val="dk1"/>
                        </a:solidFill>
                        <a:latin typeface="Manrope SemiBold"/>
                        <a:ea typeface="Manrope SemiBold"/>
                        <a:cs typeface="Manrope SemiBold"/>
                        <a:sym typeface="Manrope SemiBol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SemiBold"/>
                          <a:ea typeface="Manrope SemiBold"/>
                          <a:cs typeface="Manrope SemiBold"/>
                          <a:sym typeface="Manrope SemiBold"/>
                        </a:rPr>
                        <a:t>QUANTITY</a:t>
                      </a:r>
                      <a:endParaRPr>
                        <a:solidFill>
                          <a:schemeClr val="dk1"/>
                        </a:solidFill>
                        <a:latin typeface="Manrope SemiBold"/>
                        <a:ea typeface="Manrope SemiBold"/>
                        <a:cs typeface="Manrope SemiBold"/>
                        <a:sym typeface="Manrope SemiBol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SemiBold"/>
                          <a:ea typeface="Manrope SemiBold"/>
                          <a:cs typeface="Manrope SemiBold"/>
                          <a:sym typeface="Manrope SemiBold"/>
                        </a:rPr>
                        <a:t>PRICE</a:t>
                      </a:r>
                      <a:endParaRPr>
                        <a:solidFill>
                          <a:schemeClr val="dk1"/>
                        </a:solidFill>
                        <a:latin typeface="Manrope SemiBold"/>
                        <a:ea typeface="Manrope SemiBold"/>
                        <a:cs typeface="Manrope SemiBold"/>
                        <a:sym typeface="Manrope SemiBol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anrope SemiBold"/>
                          <a:ea typeface="Manrope SemiBold"/>
                          <a:cs typeface="Manrope SemiBold"/>
                          <a:sym typeface="Manrope SemiBold"/>
                        </a:rPr>
                        <a:t>TOTAL</a:t>
                      </a:r>
                      <a:endParaRPr>
                        <a:solidFill>
                          <a:schemeClr val="dk1"/>
                        </a:solidFill>
                        <a:latin typeface="Manrope SemiBold"/>
                        <a:ea typeface="Manrope SemiBold"/>
                        <a:cs typeface="Manrope SemiBold"/>
                        <a:sym typeface="Manrope SemiBol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18900">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Jupiter</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Mars</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3</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$175</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$525</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18900">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Neptune</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Sun</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1</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$300</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$300</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18900">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Moon</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Mercury</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9</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$200</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$1800</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18900">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Pluto</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Uranus</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7</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$150</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$1050</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18900">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Earth</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Saturn</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2</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$450</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$900</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18900">
                <a:tc gridSpan="4">
                  <a:txBody>
                    <a:bodyPr/>
                    <a:lstStyle/>
                    <a:p>
                      <a:pPr indent="0" lvl="0" marL="0" rtl="0" algn="ctr">
                        <a:spcBef>
                          <a:spcPts val="1000"/>
                        </a:spcBef>
                        <a:spcAft>
                          <a:spcPts val="0"/>
                        </a:spcAft>
                        <a:buNone/>
                      </a:pPr>
                      <a:r>
                        <a:rPr lang="en" sz="1200">
                          <a:solidFill>
                            <a:schemeClr val="dk1"/>
                          </a:solidFill>
                          <a:latin typeface="Manrope SemiBold"/>
                          <a:ea typeface="Manrope SemiBold"/>
                          <a:cs typeface="Manrope SemiBold"/>
                          <a:sym typeface="Manrope SemiBold"/>
                        </a:rPr>
                        <a:t>TOTAL COSTS</a:t>
                      </a:r>
                      <a:endParaRPr sz="1200">
                        <a:solidFill>
                          <a:schemeClr val="dk1"/>
                        </a:solidFill>
                        <a:latin typeface="Manrope SemiBold"/>
                        <a:ea typeface="Manrope SemiBold"/>
                        <a:cs typeface="Manrope SemiBold"/>
                        <a:sym typeface="Manrope SemiBold"/>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hMerge="1"/>
                <a:tc hMerge="1"/>
                <a:tc hMerge="1"/>
                <a:tc>
                  <a:txBody>
                    <a:bodyPr/>
                    <a:lstStyle/>
                    <a:p>
                      <a:pPr indent="0" lvl="0" marL="0" rtl="0" algn="ctr">
                        <a:spcBef>
                          <a:spcPts val="1000"/>
                        </a:spcBef>
                        <a:spcAft>
                          <a:spcPts val="0"/>
                        </a:spcAft>
                        <a:buNone/>
                      </a:pPr>
                      <a:r>
                        <a:rPr lang="en" sz="1200">
                          <a:solidFill>
                            <a:schemeClr val="dk1"/>
                          </a:solidFill>
                          <a:latin typeface="Inter"/>
                          <a:ea typeface="Inter"/>
                          <a:cs typeface="Inter"/>
                          <a:sym typeface="Inter"/>
                        </a:rPr>
                        <a:t>$4575</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0" name="Shape 2380"/>
        <p:cNvGrpSpPr/>
        <p:nvPr/>
      </p:nvGrpSpPr>
      <p:grpSpPr>
        <a:xfrm>
          <a:off x="0" y="0"/>
          <a:ext cx="0" cy="0"/>
          <a:chOff x="0" y="0"/>
          <a:chExt cx="0" cy="0"/>
        </a:xfrm>
      </p:grpSpPr>
      <p:sp>
        <p:nvSpPr>
          <p:cNvPr id="2381" name="Google Shape;2381;p61"/>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LET’S USE SOME PERCENTAGES</a:t>
            </a:r>
            <a:endParaRPr/>
          </a:p>
        </p:txBody>
      </p:sp>
      <p:sp>
        <p:nvSpPr>
          <p:cNvPr id="2382" name="Google Shape;2382;p61"/>
          <p:cNvSpPr txBox="1"/>
          <p:nvPr>
            <p:ph idx="1" type="subTitle"/>
          </p:nvPr>
        </p:nvSpPr>
        <p:spPr>
          <a:xfrm>
            <a:off x="1563300" y="3256230"/>
            <a:ext cx="2665200" cy="8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a:t>
            </a:r>
            <a:r>
              <a:rPr lang="en"/>
              <a:t> the second-brightest natural object in the night sky after the Moon</a:t>
            </a:r>
            <a:endParaRPr/>
          </a:p>
        </p:txBody>
      </p:sp>
      <p:sp>
        <p:nvSpPr>
          <p:cNvPr id="2383" name="Google Shape;2383;p61"/>
          <p:cNvSpPr txBox="1"/>
          <p:nvPr>
            <p:ph idx="2" type="title"/>
          </p:nvPr>
        </p:nvSpPr>
        <p:spPr>
          <a:xfrm>
            <a:off x="1563300" y="1676825"/>
            <a:ext cx="2665200" cy="110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5</a:t>
            </a:r>
            <a:r>
              <a:rPr lang="en"/>
              <a:t>0%</a:t>
            </a:r>
            <a:endParaRPr/>
          </a:p>
        </p:txBody>
      </p:sp>
      <p:sp>
        <p:nvSpPr>
          <p:cNvPr id="2384" name="Google Shape;2384;p61"/>
          <p:cNvSpPr txBox="1"/>
          <p:nvPr>
            <p:ph idx="3" type="subTitle"/>
          </p:nvPr>
        </p:nvSpPr>
        <p:spPr>
          <a:xfrm>
            <a:off x="1563300" y="2787168"/>
            <a:ext cx="26652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385" name="Google Shape;2385;p61"/>
          <p:cNvSpPr txBox="1"/>
          <p:nvPr>
            <p:ph idx="4" type="subTitle"/>
          </p:nvPr>
        </p:nvSpPr>
        <p:spPr>
          <a:xfrm>
            <a:off x="5522075" y="3256230"/>
            <a:ext cx="2665200" cy="8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in the Solar System</a:t>
            </a:r>
            <a:endParaRPr/>
          </a:p>
        </p:txBody>
      </p:sp>
      <p:sp>
        <p:nvSpPr>
          <p:cNvPr id="2386" name="Google Shape;2386;p61"/>
          <p:cNvSpPr txBox="1"/>
          <p:nvPr>
            <p:ph idx="5" type="title"/>
          </p:nvPr>
        </p:nvSpPr>
        <p:spPr>
          <a:xfrm>
            <a:off x="5522075" y="1676825"/>
            <a:ext cx="2665200" cy="110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35</a:t>
            </a:r>
            <a:r>
              <a:rPr lang="en"/>
              <a:t>%</a:t>
            </a:r>
            <a:endParaRPr/>
          </a:p>
        </p:txBody>
      </p:sp>
      <p:sp>
        <p:nvSpPr>
          <p:cNvPr id="2387" name="Google Shape;2387;p61"/>
          <p:cNvSpPr txBox="1"/>
          <p:nvPr>
            <p:ph idx="6" type="subTitle"/>
          </p:nvPr>
        </p:nvSpPr>
        <p:spPr>
          <a:xfrm>
            <a:off x="5522075" y="2787168"/>
            <a:ext cx="26652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cxnSp>
        <p:nvCxnSpPr>
          <p:cNvPr id="2388" name="Google Shape;2388;p61"/>
          <p:cNvCxnSpPr/>
          <p:nvPr/>
        </p:nvCxnSpPr>
        <p:spPr>
          <a:xfrm>
            <a:off x="5642900" y="2712750"/>
            <a:ext cx="1521000" cy="0"/>
          </a:xfrm>
          <a:prstGeom prst="straightConnector1">
            <a:avLst/>
          </a:prstGeom>
          <a:noFill/>
          <a:ln cap="flat" cmpd="sng" w="28575">
            <a:solidFill>
              <a:schemeClr val="dk1"/>
            </a:solidFill>
            <a:prstDash val="solid"/>
            <a:round/>
            <a:headEnd len="med" w="med" type="none"/>
            <a:tailEnd len="med" w="med" type="none"/>
          </a:ln>
        </p:spPr>
      </p:cxnSp>
      <p:cxnSp>
        <p:nvCxnSpPr>
          <p:cNvPr id="2389" name="Google Shape;2389;p61"/>
          <p:cNvCxnSpPr/>
          <p:nvPr/>
        </p:nvCxnSpPr>
        <p:spPr>
          <a:xfrm>
            <a:off x="1684125" y="2712750"/>
            <a:ext cx="1521000" cy="0"/>
          </a:xfrm>
          <a:prstGeom prst="straightConnector1">
            <a:avLst/>
          </a:prstGeom>
          <a:noFill/>
          <a:ln cap="flat" cmpd="sng" w="28575">
            <a:solidFill>
              <a:schemeClr val="dk1"/>
            </a:solidFill>
            <a:prstDash val="solid"/>
            <a:round/>
            <a:headEnd len="med" w="med" type="none"/>
            <a:tailEnd len="med" w="med" type="none"/>
          </a:ln>
        </p:spPr>
      </p:cxnSp>
      <p:sp>
        <p:nvSpPr>
          <p:cNvPr id="2390" name="Google Shape;2390;p61"/>
          <p:cNvSpPr/>
          <p:nvPr/>
        </p:nvSpPr>
        <p:spPr>
          <a:xfrm>
            <a:off x="1106400" y="1945075"/>
            <a:ext cx="304500" cy="2000700"/>
          </a:xfrm>
          <a:prstGeom prst="roundRect">
            <a:avLst>
              <a:gd fmla="val 16667" name="adj"/>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1"/>
          <p:cNvSpPr/>
          <p:nvPr/>
        </p:nvSpPr>
        <p:spPr>
          <a:xfrm>
            <a:off x="1106400" y="2945425"/>
            <a:ext cx="304500" cy="1000500"/>
          </a:xfrm>
          <a:prstGeom prst="roundRect">
            <a:avLst>
              <a:gd fmla="val 16667"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1"/>
          <p:cNvSpPr/>
          <p:nvPr/>
        </p:nvSpPr>
        <p:spPr>
          <a:xfrm>
            <a:off x="5065175" y="1945075"/>
            <a:ext cx="304500" cy="2000700"/>
          </a:xfrm>
          <a:prstGeom prst="roundRect">
            <a:avLst>
              <a:gd fmla="val 16667" name="adj"/>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1"/>
          <p:cNvSpPr/>
          <p:nvPr/>
        </p:nvSpPr>
        <p:spPr>
          <a:xfrm>
            <a:off x="5065175" y="3202900"/>
            <a:ext cx="304500" cy="743100"/>
          </a:xfrm>
          <a:prstGeom prst="roundRect">
            <a:avLst>
              <a:gd fmla="val 16667"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7" name="Shape 2397"/>
        <p:cNvGrpSpPr/>
        <p:nvPr/>
      </p:nvGrpSpPr>
      <p:grpSpPr>
        <a:xfrm>
          <a:off x="0" y="0"/>
          <a:ext cx="0" cy="0"/>
          <a:chOff x="0" y="0"/>
          <a:chExt cx="0" cy="0"/>
        </a:xfrm>
      </p:grpSpPr>
      <p:grpSp>
        <p:nvGrpSpPr>
          <p:cNvPr id="2398" name="Google Shape;2398;p62"/>
          <p:cNvGrpSpPr/>
          <p:nvPr/>
        </p:nvGrpSpPr>
        <p:grpSpPr>
          <a:xfrm>
            <a:off x="4621650" y="1244125"/>
            <a:ext cx="3523200" cy="2752849"/>
            <a:chOff x="4621650" y="1244125"/>
            <a:chExt cx="3523200" cy="2752849"/>
          </a:xfrm>
        </p:grpSpPr>
        <p:sp>
          <p:nvSpPr>
            <p:cNvPr id="2399" name="Google Shape;2399;p62"/>
            <p:cNvSpPr/>
            <p:nvPr/>
          </p:nvSpPr>
          <p:spPr>
            <a:xfrm>
              <a:off x="4767693" y="3824175"/>
              <a:ext cx="3231125" cy="172799"/>
            </a:xfrm>
            <a:custGeom>
              <a:rect b="b" l="l" r="r" t="t"/>
              <a:pathLst>
                <a:path extrusionOk="0" h="1134" w="14022">
                  <a:moveTo>
                    <a:pt x="7006" y="0"/>
                  </a:moveTo>
                  <a:cubicBezTo>
                    <a:pt x="3135" y="0"/>
                    <a:pt x="0" y="253"/>
                    <a:pt x="0" y="572"/>
                  </a:cubicBezTo>
                  <a:cubicBezTo>
                    <a:pt x="0" y="880"/>
                    <a:pt x="3135" y="1133"/>
                    <a:pt x="7006" y="1133"/>
                  </a:cubicBezTo>
                  <a:cubicBezTo>
                    <a:pt x="10877" y="1133"/>
                    <a:pt x="14022" y="880"/>
                    <a:pt x="14022" y="572"/>
                  </a:cubicBezTo>
                  <a:cubicBezTo>
                    <a:pt x="14022" y="253"/>
                    <a:pt x="10877" y="0"/>
                    <a:pt x="7006" y="0"/>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2"/>
            <p:cNvSpPr/>
            <p:nvPr/>
          </p:nvSpPr>
          <p:spPr>
            <a:xfrm>
              <a:off x="4621650" y="1244125"/>
              <a:ext cx="3523200" cy="2307000"/>
            </a:xfrm>
            <a:prstGeom prst="roundRect">
              <a:avLst>
                <a:gd fmla="val 924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01" name="Google Shape;2401;p62"/>
            <p:cNvCxnSpPr/>
            <p:nvPr/>
          </p:nvCxnSpPr>
          <p:spPr>
            <a:xfrm>
              <a:off x="6065625" y="3551025"/>
              <a:ext cx="0" cy="173400"/>
            </a:xfrm>
            <a:prstGeom prst="straightConnector1">
              <a:avLst/>
            </a:prstGeom>
            <a:noFill/>
            <a:ln cap="flat" cmpd="sng" w="28575">
              <a:solidFill>
                <a:schemeClr val="dk1"/>
              </a:solidFill>
              <a:prstDash val="solid"/>
              <a:round/>
              <a:headEnd len="med" w="med" type="none"/>
              <a:tailEnd len="med" w="med" type="none"/>
            </a:ln>
          </p:spPr>
        </p:cxnSp>
        <p:cxnSp>
          <p:nvCxnSpPr>
            <p:cNvPr id="2402" name="Google Shape;2402;p62"/>
            <p:cNvCxnSpPr/>
            <p:nvPr/>
          </p:nvCxnSpPr>
          <p:spPr>
            <a:xfrm>
              <a:off x="6700875" y="3551025"/>
              <a:ext cx="0" cy="173400"/>
            </a:xfrm>
            <a:prstGeom prst="straightConnector1">
              <a:avLst/>
            </a:prstGeom>
            <a:noFill/>
            <a:ln cap="flat" cmpd="sng" w="28575">
              <a:solidFill>
                <a:schemeClr val="dk1"/>
              </a:solidFill>
              <a:prstDash val="solid"/>
              <a:round/>
              <a:headEnd len="med" w="med" type="none"/>
              <a:tailEnd len="med" w="med" type="none"/>
            </a:ln>
          </p:spPr>
        </p:cxnSp>
        <p:cxnSp>
          <p:nvCxnSpPr>
            <p:cNvPr id="2403" name="Google Shape;2403;p62"/>
            <p:cNvCxnSpPr/>
            <p:nvPr/>
          </p:nvCxnSpPr>
          <p:spPr>
            <a:xfrm>
              <a:off x="6113700" y="3382725"/>
              <a:ext cx="539100" cy="0"/>
            </a:xfrm>
            <a:prstGeom prst="straightConnector1">
              <a:avLst/>
            </a:prstGeom>
            <a:noFill/>
            <a:ln cap="flat" cmpd="sng" w="28575">
              <a:solidFill>
                <a:schemeClr val="dk1"/>
              </a:solidFill>
              <a:prstDash val="solid"/>
              <a:round/>
              <a:headEnd len="med" w="med" type="none"/>
              <a:tailEnd len="med" w="med" type="none"/>
            </a:ln>
          </p:spPr>
        </p:cxnSp>
        <p:sp>
          <p:nvSpPr>
            <p:cNvPr id="2404" name="Google Shape;2404;p62"/>
            <p:cNvSpPr/>
            <p:nvPr/>
          </p:nvSpPr>
          <p:spPr>
            <a:xfrm>
              <a:off x="5152200" y="3724475"/>
              <a:ext cx="2462100" cy="174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5" name="Google Shape;2405;p62"/>
          <p:cNvSpPr txBox="1"/>
          <p:nvPr>
            <p:ph type="title"/>
          </p:nvPr>
        </p:nvSpPr>
        <p:spPr>
          <a:xfrm>
            <a:off x="907175" y="1319225"/>
            <a:ext cx="2720400" cy="123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DESKTOP </a:t>
            </a:r>
            <a:r>
              <a:rPr lang="en">
                <a:solidFill>
                  <a:schemeClr val="lt2"/>
                </a:solidFill>
              </a:rPr>
              <a:t>SOFTWARE</a:t>
            </a:r>
            <a:endParaRPr>
              <a:solidFill>
                <a:schemeClr val="lt2"/>
              </a:solidFill>
            </a:endParaRPr>
          </a:p>
        </p:txBody>
      </p:sp>
      <p:sp>
        <p:nvSpPr>
          <p:cNvPr id="2406" name="Google Shape;2406;p62"/>
          <p:cNvSpPr txBox="1"/>
          <p:nvPr>
            <p:ph idx="1" type="subTitle"/>
          </p:nvPr>
        </p:nvSpPr>
        <p:spPr>
          <a:xfrm>
            <a:off x="907175" y="2724675"/>
            <a:ext cx="2628600" cy="10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2407" name="Google Shape;2407;p62"/>
          <p:cNvPicPr preferRelativeResize="0"/>
          <p:nvPr/>
        </p:nvPicPr>
        <p:blipFill rotWithShape="1">
          <a:blip r:embed="rId3">
            <a:alphaModFix/>
          </a:blip>
          <a:srcRect b="0" l="0" r="0" t="0"/>
          <a:stretch/>
        </p:blipFill>
        <p:spPr>
          <a:xfrm>
            <a:off x="4796525" y="1419029"/>
            <a:ext cx="3173450" cy="1785050"/>
          </a:xfrm>
          <a:prstGeom prst="rect">
            <a:avLst/>
          </a:prstGeom>
          <a:noFill/>
          <a:ln cap="flat" cmpd="sng" w="28575">
            <a:solidFill>
              <a:schemeClr val="dk1"/>
            </a:solidFill>
            <a:prstDash val="solid"/>
            <a:round/>
            <a:headEnd len="sm" w="sm" type="none"/>
            <a:tailEnd len="sm" w="sm" type="none"/>
          </a:ln>
        </p:spPr>
      </p:pic>
      <p:cxnSp>
        <p:nvCxnSpPr>
          <p:cNvPr id="2408" name="Google Shape;2408;p62"/>
          <p:cNvCxnSpPr/>
          <p:nvPr/>
        </p:nvCxnSpPr>
        <p:spPr>
          <a:xfrm>
            <a:off x="999050" y="2614100"/>
            <a:ext cx="26286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2" name="Shape 2412"/>
        <p:cNvGrpSpPr/>
        <p:nvPr/>
      </p:nvGrpSpPr>
      <p:grpSpPr>
        <a:xfrm>
          <a:off x="0" y="0"/>
          <a:ext cx="0" cy="0"/>
          <a:chOff x="0" y="0"/>
          <a:chExt cx="0" cy="0"/>
        </a:xfrm>
      </p:grpSpPr>
      <p:grpSp>
        <p:nvGrpSpPr>
          <p:cNvPr id="2413" name="Google Shape;2413;p63"/>
          <p:cNvGrpSpPr/>
          <p:nvPr/>
        </p:nvGrpSpPr>
        <p:grpSpPr>
          <a:xfrm>
            <a:off x="1313837" y="1023600"/>
            <a:ext cx="2032839" cy="3204299"/>
            <a:chOff x="1313837" y="1023600"/>
            <a:chExt cx="2032839" cy="3204299"/>
          </a:xfrm>
        </p:grpSpPr>
        <p:sp>
          <p:nvSpPr>
            <p:cNvPr id="2414" name="Google Shape;2414;p63"/>
            <p:cNvSpPr/>
            <p:nvPr/>
          </p:nvSpPr>
          <p:spPr>
            <a:xfrm>
              <a:off x="1313837" y="4055100"/>
              <a:ext cx="2032839" cy="172799"/>
            </a:xfrm>
            <a:custGeom>
              <a:rect b="b" l="l" r="r" t="t"/>
              <a:pathLst>
                <a:path extrusionOk="0" h="1134" w="14022">
                  <a:moveTo>
                    <a:pt x="7006" y="0"/>
                  </a:moveTo>
                  <a:cubicBezTo>
                    <a:pt x="3135" y="0"/>
                    <a:pt x="0" y="253"/>
                    <a:pt x="0" y="572"/>
                  </a:cubicBezTo>
                  <a:cubicBezTo>
                    <a:pt x="0" y="880"/>
                    <a:pt x="3135" y="1133"/>
                    <a:pt x="7006" y="1133"/>
                  </a:cubicBezTo>
                  <a:cubicBezTo>
                    <a:pt x="10877" y="1133"/>
                    <a:pt x="14022" y="880"/>
                    <a:pt x="14022" y="572"/>
                  </a:cubicBezTo>
                  <a:cubicBezTo>
                    <a:pt x="14022" y="253"/>
                    <a:pt x="10877" y="0"/>
                    <a:pt x="7006" y="0"/>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3"/>
            <p:cNvSpPr/>
            <p:nvPr/>
          </p:nvSpPr>
          <p:spPr>
            <a:xfrm>
              <a:off x="1399663" y="1023600"/>
              <a:ext cx="1861200" cy="3096300"/>
            </a:xfrm>
            <a:prstGeom prst="roundRect">
              <a:avLst>
                <a:gd fmla="val 924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16" name="Google Shape;2416;p63"/>
            <p:cNvCxnSpPr/>
            <p:nvPr/>
          </p:nvCxnSpPr>
          <p:spPr>
            <a:xfrm>
              <a:off x="2061600" y="3950550"/>
              <a:ext cx="539100" cy="0"/>
            </a:xfrm>
            <a:prstGeom prst="straightConnector1">
              <a:avLst/>
            </a:prstGeom>
            <a:noFill/>
            <a:ln cap="flat" cmpd="sng" w="28575">
              <a:solidFill>
                <a:schemeClr val="dk1"/>
              </a:solidFill>
              <a:prstDash val="solid"/>
              <a:round/>
              <a:headEnd len="med" w="med" type="none"/>
              <a:tailEnd len="med" w="med" type="none"/>
            </a:ln>
          </p:spPr>
        </p:cxnSp>
      </p:grpSp>
      <p:sp>
        <p:nvSpPr>
          <p:cNvPr id="2417" name="Google Shape;2417;p63"/>
          <p:cNvSpPr txBox="1"/>
          <p:nvPr>
            <p:ph type="title"/>
          </p:nvPr>
        </p:nvSpPr>
        <p:spPr>
          <a:xfrm>
            <a:off x="5256400" y="1319225"/>
            <a:ext cx="2590500" cy="123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CHECK OUR </a:t>
            </a:r>
            <a:r>
              <a:rPr lang="en">
                <a:solidFill>
                  <a:schemeClr val="lt2"/>
                </a:solidFill>
              </a:rPr>
              <a:t>MOBILE WEB</a:t>
            </a:r>
            <a:endParaRPr>
              <a:solidFill>
                <a:schemeClr val="lt2"/>
              </a:solidFill>
            </a:endParaRPr>
          </a:p>
        </p:txBody>
      </p:sp>
      <p:sp>
        <p:nvSpPr>
          <p:cNvPr id="2418" name="Google Shape;2418;p63"/>
          <p:cNvSpPr txBox="1"/>
          <p:nvPr>
            <p:ph idx="1" type="subTitle"/>
          </p:nvPr>
        </p:nvSpPr>
        <p:spPr>
          <a:xfrm>
            <a:off x="5256400" y="2724674"/>
            <a:ext cx="2590500" cy="1046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pic>
        <p:nvPicPr>
          <p:cNvPr id="2419" name="Google Shape;2419;p63"/>
          <p:cNvPicPr preferRelativeResize="0"/>
          <p:nvPr/>
        </p:nvPicPr>
        <p:blipFill rotWithShape="1">
          <a:blip r:embed="rId3">
            <a:alphaModFix/>
          </a:blip>
          <a:srcRect b="0" l="11611" r="55156" t="0"/>
          <a:stretch/>
        </p:blipFill>
        <p:spPr>
          <a:xfrm>
            <a:off x="1573675" y="1198500"/>
            <a:ext cx="1513176" cy="2561250"/>
          </a:xfrm>
          <a:prstGeom prst="rect">
            <a:avLst/>
          </a:prstGeom>
          <a:noFill/>
          <a:ln cap="flat" cmpd="sng" w="28575">
            <a:solidFill>
              <a:schemeClr val="dk1"/>
            </a:solidFill>
            <a:prstDash val="solid"/>
            <a:round/>
            <a:headEnd len="sm" w="sm" type="none"/>
            <a:tailEnd len="sm" w="sm" type="none"/>
          </a:ln>
        </p:spPr>
      </p:pic>
      <p:cxnSp>
        <p:nvCxnSpPr>
          <p:cNvPr id="2420" name="Google Shape;2420;p63"/>
          <p:cNvCxnSpPr/>
          <p:nvPr/>
        </p:nvCxnSpPr>
        <p:spPr>
          <a:xfrm>
            <a:off x="5114800" y="2614100"/>
            <a:ext cx="26286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4" name="Shape 2424"/>
        <p:cNvGrpSpPr/>
        <p:nvPr/>
      </p:nvGrpSpPr>
      <p:grpSpPr>
        <a:xfrm>
          <a:off x="0" y="0"/>
          <a:ext cx="0" cy="0"/>
          <a:chOff x="0" y="0"/>
          <a:chExt cx="0" cy="0"/>
        </a:xfrm>
      </p:grpSpPr>
      <p:grpSp>
        <p:nvGrpSpPr>
          <p:cNvPr id="2425" name="Google Shape;2425;p64"/>
          <p:cNvGrpSpPr/>
          <p:nvPr/>
        </p:nvGrpSpPr>
        <p:grpSpPr>
          <a:xfrm>
            <a:off x="4992199" y="1023600"/>
            <a:ext cx="2782105" cy="3204299"/>
            <a:chOff x="4992199" y="1023600"/>
            <a:chExt cx="2782105" cy="3204299"/>
          </a:xfrm>
        </p:grpSpPr>
        <p:sp>
          <p:nvSpPr>
            <p:cNvPr id="2426" name="Google Shape;2426;p64"/>
            <p:cNvSpPr/>
            <p:nvPr/>
          </p:nvSpPr>
          <p:spPr>
            <a:xfrm>
              <a:off x="4992199" y="4055100"/>
              <a:ext cx="2782105" cy="172799"/>
            </a:xfrm>
            <a:custGeom>
              <a:rect b="b" l="l" r="r" t="t"/>
              <a:pathLst>
                <a:path extrusionOk="0" h="1134" w="14022">
                  <a:moveTo>
                    <a:pt x="7006" y="0"/>
                  </a:moveTo>
                  <a:cubicBezTo>
                    <a:pt x="3135" y="0"/>
                    <a:pt x="0" y="253"/>
                    <a:pt x="0" y="572"/>
                  </a:cubicBezTo>
                  <a:cubicBezTo>
                    <a:pt x="0" y="880"/>
                    <a:pt x="3135" y="1133"/>
                    <a:pt x="7006" y="1133"/>
                  </a:cubicBezTo>
                  <a:cubicBezTo>
                    <a:pt x="10877" y="1133"/>
                    <a:pt x="14022" y="880"/>
                    <a:pt x="14022" y="572"/>
                  </a:cubicBezTo>
                  <a:cubicBezTo>
                    <a:pt x="14022" y="253"/>
                    <a:pt x="10877" y="0"/>
                    <a:pt x="7006" y="0"/>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4"/>
            <p:cNvSpPr/>
            <p:nvPr/>
          </p:nvSpPr>
          <p:spPr>
            <a:xfrm>
              <a:off x="5216700" y="1023600"/>
              <a:ext cx="2333100" cy="3096300"/>
            </a:xfrm>
            <a:prstGeom prst="roundRect">
              <a:avLst>
                <a:gd fmla="val 924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28" name="Google Shape;2428;p64"/>
            <p:cNvCxnSpPr/>
            <p:nvPr/>
          </p:nvCxnSpPr>
          <p:spPr>
            <a:xfrm>
              <a:off x="6113700" y="3950550"/>
              <a:ext cx="539100" cy="0"/>
            </a:xfrm>
            <a:prstGeom prst="straightConnector1">
              <a:avLst/>
            </a:prstGeom>
            <a:noFill/>
            <a:ln cap="flat" cmpd="sng" w="28575">
              <a:solidFill>
                <a:schemeClr val="dk1"/>
              </a:solidFill>
              <a:prstDash val="solid"/>
              <a:round/>
              <a:headEnd len="med" w="med" type="none"/>
              <a:tailEnd len="med" w="med" type="none"/>
            </a:ln>
          </p:spPr>
        </p:cxnSp>
      </p:grpSp>
      <p:sp>
        <p:nvSpPr>
          <p:cNvPr id="2429" name="Google Shape;2429;p64"/>
          <p:cNvSpPr txBox="1"/>
          <p:nvPr>
            <p:ph type="title"/>
          </p:nvPr>
        </p:nvSpPr>
        <p:spPr>
          <a:xfrm>
            <a:off x="907175" y="1319225"/>
            <a:ext cx="2720400" cy="123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OUR </a:t>
            </a:r>
            <a:r>
              <a:rPr lang="en">
                <a:solidFill>
                  <a:schemeClr val="lt2"/>
                </a:solidFill>
              </a:rPr>
              <a:t>TABLE APP</a:t>
            </a:r>
            <a:endParaRPr>
              <a:solidFill>
                <a:schemeClr val="lt2"/>
              </a:solidFill>
            </a:endParaRPr>
          </a:p>
        </p:txBody>
      </p:sp>
      <p:sp>
        <p:nvSpPr>
          <p:cNvPr id="2430" name="Google Shape;2430;p64"/>
          <p:cNvSpPr txBox="1"/>
          <p:nvPr>
            <p:ph idx="1" type="subTitle"/>
          </p:nvPr>
        </p:nvSpPr>
        <p:spPr>
          <a:xfrm>
            <a:off x="907175" y="2724675"/>
            <a:ext cx="2628600" cy="10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cxnSp>
        <p:nvCxnSpPr>
          <p:cNvPr id="2431" name="Google Shape;2431;p64"/>
          <p:cNvCxnSpPr/>
          <p:nvPr/>
        </p:nvCxnSpPr>
        <p:spPr>
          <a:xfrm>
            <a:off x="999050" y="2614100"/>
            <a:ext cx="2628600" cy="0"/>
          </a:xfrm>
          <a:prstGeom prst="straightConnector1">
            <a:avLst/>
          </a:prstGeom>
          <a:noFill/>
          <a:ln cap="flat" cmpd="sng" w="28575">
            <a:solidFill>
              <a:schemeClr val="dk1"/>
            </a:solidFill>
            <a:prstDash val="solid"/>
            <a:round/>
            <a:headEnd len="med" w="med" type="none"/>
            <a:tailEnd len="med" w="med" type="none"/>
          </a:ln>
        </p:spPr>
      </p:cxnSp>
      <p:pic>
        <p:nvPicPr>
          <p:cNvPr id="2432" name="Google Shape;2432;p64"/>
          <p:cNvPicPr preferRelativeResize="0"/>
          <p:nvPr/>
        </p:nvPicPr>
        <p:blipFill rotWithShape="1">
          <a:blip r:embed="rId3">
            <a:alphaModFix/>
          </a:blip>
          <a:srcRect b="0" l="4765" r="51639" t="0"/>
          <a:stretch/>
        </p:blipFill>
        <p:spPr>
          <a:xfrm>
            <a:off x="5390712" y="1198500"/>
            <a:ext cx="1985076" cy="2561250"/>
          </a:xfrm>
          <a:prstGeom prst="rect">
            <a:avLst/>
          </a:prstGeom>
          <a:noFill/>
          <a:ln cap="flat" cmpd="sng" w="28575">
            <a:solidFill>
              <a:schemeClr val="dk1"/>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6" name="Shape 2436"/>
        <p:cNvGrpSpPr/>
        <p:nvPr/>
      </p:nvGrpSpPr>
      <p:grpSpPr>
        <a:xfrm>
          <a:off x="0" y="0"/>
          <a:ext cx="0" cy="0"/>
          <a:chOff x="0" y="0"/>
          <a:chExt cx="0" cy="0"/>
        </a:xfrm>
      </p:grpSpPr>
      <p:sp>
        <p:nvSpPr>
          <p:cNvPr id="2437" name="Google Shape;2437;p65"/>
          <p:cNvSpPr/>
          <p:nvPr/>
        </p:nvSpPr>
        <p:spPr>
          <a:xfrm>
            <a:off x="3729950" y="1367875"/>
            <a:ext cx="4307100" cy="2820600"/>
          </a:xfrm>
          <a:prstGeom prst="roundRect">
            <a:avLst>
              <a:gd fmla="val 924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5"/>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MAP</a:t>
            </a:r>
            <a:endParaRPr/>
          </a:p>
        </p:txBody>
      </p:sp>
      <p:sp>
        <p:nvSpPr>
          <p:cNvPr id="2439" name="Google Shape;2439;p65"/>
          <p:cNvSpPr txBox="1"/>
          <p:nvPr/>
        </p:nvSpPr>
        <p:spPr>
          <a:xfrm>
            <a:off x="1010675" y="1214225"/>
            <a:ext cx="21363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Manrope SemiBold"/>
                <a:ea typeface="Manrope SemiBold"/>
                <a:cs typeface="Manrope SemiBold"/>
                <a:sym typeface="Manrope SemiBold"/>
              </a:rPr>
              <a:t>EARTH</a:t>
            </a:r>
            <a:endParaRPr sz="2200">
              <a:solidFill>
                <a:schemeClr val="dk1"/>
              </a:solidFill>
              <a:latin typeface="Manrope SemiBold"/>
              <a:ea typeface="Manrope SemiBold"/>
              <a:cs typeface="Manrope SemiBold"/>
              <a:sym typeface="Manrope SemiBold"/>
            </a:endParaRPr>
          </a:p>
        </p:txBody>
      </p:sp>
      <p:sp>
        <p:nvSpPr>
          <p:cNvPr id="2440" name="Google Shape;2440;p65"/>
          <p:cNvSpPr txBox="1"/>
          <p:nvPr/>
        </p:nvSpPr>
        <p:spPr>
          <a:xfrm>
            <a:off x="1010675" y="1612825"/>
            <a:ext cx="21363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Earth is the only planet known to harbor life</a:t>
            </a:r>
            <a:endParaRPr sz="1200">
              <a:solidFill>
                <a:schemeClr val="dk1"/>
              </a:solidFill>
              <a:latin typeface="Inter"/>
              <a:ea typeface="Inter"/>
              <a:cs typeface="Inter"/>
              <a:sym typeface="Inter"/>
            </a:endParaRPr>
          </a:p>
        </p:txBody>
      </p:sp>
      <p:sp>
        <p:nvSpPr>
          <p:cNvPr id="2441" name="Google Shape;2441;p65"/>
          <p:cNvSpPr/>
          <p:nvPr/>
        </p:nvSpPr>
        <p:spPr>
          <a:xfrm>
            <a:off x="713225" y="1361225"/>
            <a:ext cx="260100" cy="26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5"/>
          <p:cNvSpPr txBox="1"/>
          <p:nvPr/>
        </p:nvSpPr>
        <p:spPr>
          <a:xfrm>
            <a:off x="1010675" y="3306975"/>
            <a:ext cx="21363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Manrope SemiBold"/>
                <a:ea typeface="Manrope SemiBold"/>
                <a:cs typeface="Manrope SemiBold"/>
                <a:sym typeface="Manrope SemiBold"/>
              </a:rPr>
              <a:t>MERCURY</a:t>
            </a:r>
            <a:endParaRPr sz="2200">
              <a:solidFill>
                <a:schemeClr val="dk1"/>
              </a:solidFill>
              <a:latin typeface="Manrope SemiBold"/>
              <a:ea typeface="Manrope SemiBold"/>
              <a:cs typeface="Manrope SemiBold"/>
              <a:sym typeface="Manrope SemiBold"/>
            </a:endParaRPr>
          </a:p>
        </p:txBody>
      </p:sp>
      <p:sp>
        <p:nvSpPr>
          <p:cNvPr id="2443" name="Google Shape;2443;p65"/>
          <p:cNvSpPr txBox="1"/>
          <p:nvPr/>
        </p:nvSpPr>
        <p:spPr>
          <a:xfrm>
            <a:off x="1010675" y="3705575"/>
            <a:ext cx="2136300" cy="52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It’s the smallest planet in the Solar System</a:t>
            </a:r>
            <a:endParaRPr sz="1200">
              <a:solidFill>
                <a:schemeClr val="dk1"/>
              </a:solidFill>
              <a:latin typeface="Inter"/>
              <a:ea typeface="Inter"/>
              <a:cs typeface="Inter"/>
              <a:sym typeface="Inter"/>
            </a:endParaRPr>
          </a:p>
        </p:txBody>
      </p:sp>
      <p:sp>
        <p:nvSpPr>
          <p:cNvPr id="2444" name="Google Shape;2444;p65"/>
          <p:cNvSpPr/>
          <p:nvPr/>
        </p:nvSpPr>
        <p:spPr>
          <a:xfrm>
            <a:off x="713225" y="3453975"/>
            <a:ext cx="260100" cy="26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5"/>
          <p:cNvSpPr txBox="1"/>
          <p:nvPr/>
        </p:nvSpPr>
        <p:spPr>
          <a:xfrm>
            <a:off x="1010675" y="2276650"/>
            <a:ext cx="21363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Manrope SemiBold"/>
                <a:ea typeface="Manrope SemiBold"/>
                <a:cs typeface="Manrope SemiBold"/>
                <a:sym typeface="Manrope SemiBold"/>
              </a:rPr>
              <a:t>MARS</a:t>
            </a:r>
            <a:endParaRPr sz="2200">
              <a:solidFill>
                <a:schemeClr val="dk1"/>
              </a:solidFill>
              <a:latin typeface="Manrope SemiBold"/>
              <a:ea typeface="Manrope SemiBold"/>
              <a:cs typeface="Manrope SemiBold"/>
              <a:sym typeface="Manrope SemiBold"/>
            </a:endParaRPr>
          </a:p>
        </p:txBody>
      </p:sp>
      <p:sp>
        <p:nvSpPr>
          <p:cNvPr id="2446" name="Google Shape;2446;p65"/>
          <p:cNvSpPr txBox="1"/>
          <p:nvPr/>
        </p:nvSpPr>
        <p:spPr>
          <a:xfrm>
            <a:off x="1010675" y="2675250"/>
            <a:ext cx="2136300" cy="52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Despite being red, Mars is a cold place</a:t>
            </a:r>
            <a:endParaRPr sz="1200">
              <a:solidFill>
                <a:schemeClr val="dk1"/>
              </a:solidFill>
              <a:latin typeface="Inter"/>
              <a:ea typeface="Inter"/>
              <a:cs typeface="Inter"/>
              <a:sym typeface="Inter"/>
            </a:endParaRPr>
          </a:p>
          <a:p>
            <a:pPr indent="0" lvl="0" marL="0" rtl="0" algn="l">
              <a:spcBef>
                <a:spcPts val="0"/>
              </a:spcBef>
              <a:spcAft>
                <a:spcPts val="0"/>
              </a:spcAft>
              <a:buNone/>
            </a:pPr>
            <a:r>
              <a:t/>
            </a:r>
            <a:endParaRPr sz="1200">
              <a:solidFill>
                <a:schemeClr val="dk1"/>
              </a:solidFill>
              <a:latin typeface="Inter"/>
              <a:ea typeface="Inter"/>
              <a:cs typeface="Inter"/>
              <a:sym typeface="Inter"/>
            </a:endParaRPr>
          </a:p>
        </p:txBody>
      </p:sp>
      <p:sp>
        <p:nvSpPr>
          <p:cNvPr id="2447" name="Google Shape;2447;p65"/>
          <p:cNvSpPr/>
          <p:nvPr/>
        </p:nvSpPr>
        <p:spPr>
          <a:xfrm>
            <a:off x="713225" y="2423650"/>
            <a:ext cx="260100" cy="260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5"/>
          <p:cNvSpPr txBox="1"/>
          <p:nvPr/>
        </p:nvSpPr>
        <p:spPr>
          <a:xfrm>
            <a:off x="713250" y="4389625"/>
            <a:ext cx="7717500" cy="35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Inter"/>
                <a:ea typeface="Inter"/>
                <a:cs typeface="Inter"/>
                <a:sym typeface="Inter"/>
              </a:rPr>
              <a:t>Follow the link in the graph to modify its data and then paste the new one here. </a:t>
            </a:r>
            <a:r>
              <a:rPr lang="en" sz="1100">
                <a:solidFill>
                  <a:schemeClr val="dk1"/>
                </a:solidFill>
                <a:uFill>
                  <a:noFill/>
                </a:uFill>
                <a:latin typeface="Inter"/>
                <a:ea typeface="Inter"/>
                <a:cs typeface="Inter"/>
                <a:sym typeface="Inter"/>
                <a:hlinkClick r:id="rId3">
                  <a:extLst>
                    <a:ext uri="{A12FA001-AC4F-418D-AE19-62706E023703}">
                      <ahyp:hlinkClr val="tx"/>
                    </a:ext>
                  </a:extLst>
                </a:hlinkClick>
              </a:rPr>
              <a:t>For more info, </a:t>
            </a:r>
            <a:r>
              <a:rPr b="1" lang="en" sz="1100">
                <a:solidFill>
                  <a:schemeClr val="dk1"/>
                </a:solidFill>
                <a:uFill>
                  <a:noFill/>
                </a:uFill>
                <a:latin typeface="Inter"/>
                <a:ea typeface="Inter"/>
                <a:cs typeface="Inter"/>
                <a:sym typeface="Inter"/>
                <a:hlinkClick r:id="rId4">
                  <a:extLst>
                    <a:ext uri="{A12FA001-AC4F-418D-AE19-62706E023703}">
                      <ahyp:hlinkClr val="tx"/>
                    </a:ext>
                  </a:extLst>
                </a:hlinkClick>
              </a:rPr>
              <a:t>click here</a:t>
            </a:r>
            <a:endParaRPr b="1" sz="1100">
              <a:solidFill>
                <a:schemeClr val="dk1"/>
              </a:solidFill>
              <a:latin typeface="Inter"/>
              <a:ea typeface="Inter"/>
              <a:cs typeface="Inter"/>
              <a:sym typeface="Inter"/>
            </a:endParaRPr>
          </a:p>
        </p:txBody>
      </p:sp>
      <p:pic>
        <p:nvPicPr>
          <p:cNvPr id="2449" name="Google Shape;2449;p65" title="Gráfico">
            <a:hlinkClick r:id="rId5"/>
          </p:cNvPr>
          <p:cNvPicPr preferRelativeResize="0"/>
          <p:nvPr/>
        </p:nvPicPr>
        <p:blipFill>
          <a:blip r:embed="rId6">
            <a:alphaModFix/>
          </a:blip>
          <a:stretch>
            <a:fillRect/>
          </a:stretch>
        </p:blipFill>
        <p:spPr>
          <a:xfrm>
            <a:off x="3933586" y="1578776"/>
            <a:ext cx="3899824" cy="2409200"/>
          </a:xfrm>
          <a:prstGeom prst="rect">
            <a:avLst/>
          </a:prstGeom>
          <a:noFill/>
          <a:ln cap="flat" cmpd="sng" w="28575">
            <a:solidFill>
              <a:schemeClr val="lt2"/>
            </a:solidFill>
            <a:prstDash val="solid"/>
            <a:round/>
            <a:headEnd len="sm" w="sm" type="none"/>
            <a:tailEnd len="sm" w="sm" type="none"/>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3" name="Shape 2453"/>
        <p:cNvGrpSpPr/>
        <p:nvPr/>
      </p:nvGrpSpPr>
      <p:grpSpPr>
        <a:xfrm>
          <a:off x="0" y="0"/>
          <a:ext cx="0" cy="0"/>
          <a:chOff x="0" y="0"/>
          <a:chExt cx="0" cy="0"/>
        </a:xfrm>
      </p:grpSpPr>
      <p:sp>
        <p:nvSpPr>
          <p:cNvPr id="2454" name="Google Shape;2454;p66"/>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TIMELINE ALWAYS WORKS WELL</a:t>
            </a:r>
            <a:endParaRPr/>
          </a:p>
        </p:txBody>
      </p:sp>
      <p:sp>
        <p:nvSpPr>
          <p:cNvPr id="2455" name="Google Shape;2455;p66"/>
          <p:cNvSpPr txBox="1"/>
          <p:nvPr/>
        </p:nvSpPr>
        <p:spPr>
          <a:xfrm>
            <a:off x="789425" y="2955675"/>
            <a:ext cx="21363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Manrope SemiBold"/>
                <a:ea typeface="Manrope SemiBold"/>
                <a:cs typeface="Manrope SemiBold"/>
                <a:sym typeface="Manrope SemiBold"/>
              </a:rPr>
              <a:t>VENUS</a:t>
            </a:r>
            <a:endParaRPr sz="2200">
              <a:solidFill>
                <a:schemeClr val="dk1"/>
              </a:solidFill>
              <a:latin typeface="Manrope SemiBold"/>
              <a:ea typeface="Manrope SemiBold"/>
              <a:cs typeface="Manrope SemiBold"/>
              <a:sym typeface="Manrope SemiBold"/>
            </a:endParaRPr>
          </a:p>
        </p:txBody>
      </p:sp>
      <p:sp>
        <p:nvSpPr>
          <p:cNvPr id="2456" name="Google Shape;2456;p66"/>
          <p:cNvSpPr txBox="1"/>
          <p:nvPr/>
        </p:nvSpPr>
        <p:spPr>
          <a:xfrm>
            <a:off x="789425" y="3430475"/>
            <a:ext cx="2136300" cy="66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It has a beautiful name and is the second planet from the Sun</a:t>
            </a:r>
            <a:endParaRPr sz="1200">
              <a:solidFill>
                <a:schemeClr val="dk1"/>
              </a:solidFill>
              <a:latin typeface="Inter"/>
              <a:ea typeface="Inter"/>
              <a:cs typeface="Inter"/>
              <a:sym typeface="Inter"/>
            </a:endParaRPr>
          </a:p>
        </p:txBody>
      </p:sp>
      <p:sp>
        <p:nvSpPr>
          <p:cNvPr id="2457" name="Google Shape;2457;p66"/>
          <p:cNvSpPr txBox="1"/>
          <p:nvPr/>
        </p:nvSpPr>
        <p:spPr>
          <a:xfrm>
            <a:off x="1192775" y="1614900"/>
            <a:ext cx="13296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lt2"/>
                </a:solidFill>
                <a:latin typeface="Manrope SemiBold"/>
                <a:ea typeface="Manrope SemiBold"/>
                <a:cs typeface="Manrope SemiBold"/>
                <a:sym typeface="Manrope SemiBold"/>
              </a:rPr>
              <a:t>2XXX</a:t>
            </a:r>
            <a:endParaRPr sz="2200">
              <a:solidFill>
                <a:schemeClr val="lt2"/>
              </a:solidFill>
              <a:latin typeface="Manrope SemiBold"/>
              <a:ea typeface="Manrope SemiBold"/>
              <a:cs typeface="Manrope SemiBold"/>
              <a:sym typeface="Manrope SemiBold"/>
            </a:endParaRPr>
          </a:p>
        </p:txBody>
      </p:sp>
      <p:cxnSp>
        <p:nvCxnSpPr>
          <p:cNvPr id="2458" name="Google Shape;2458;p66"/>
          <p:cNvCxnSpPr>
            <a:stCxn id="2457" idx="2"/>
            <a:endCxn id="2455" idx="0"/>
          </p:cNvCxnSpPr>
          <p:nvPr/>
        </p:nvCxnSpPr>
        <p:spPr>
          <a:xfrm>
            <a:off x="1857575" y="2169000"/>
            <a:ext cx="0" cy="786600"/>
          </a:xfrm>
          <a:prstGeom prst="straightConnector1">
            <a:avLst/>
          </a:prstGeom>
          <a:noFill/>
          <a:ln cap="flat" cmpd="sng" w="28575">
            <a:solidFill>
              <a:schemeClr val="dk1"/>
            </a:solidFill>
            <a:prstDash val="solid"/>
            <a:round/>
            <a:headEnd len="med" w="med" type="none"/>
            <a:tailEnd len="med" w="med" type="none"/>
          </a:ln>
        </p:spPr>
      </p:cxnSp>
      <p:cxnSp>
        <p:nvCxnSpPr>
          <p:cNvPr id="2459" name="Google Shape;2459;p66"/>
          <p:cNvCxnSpPr/>
          <p:nvPr/>
        </p:nvCxnSpPr>
        <p:spPr>
          <a:xfrm>
            <a:off x="1466825" y="2169000"/>
            <a:ext cx="781500" cy="0"/>
          </a:xfrm>
          <a:prstGeom prst="straightConnector1">
            <a:avLst/>
          </a:prstGeom>
          <a:noFill/>
          <a:ln cap="flat" cmpd="sng" w="28575">
            <a:solidFill>
              <a:schemeClr val="dk1"/>
            </a:solidFill>
            <a:prstDash val="solid"/>
            <a:round/>
            <a:headEnd len="med" w="med" type="none"/>
            <a:tailEnd len="med" w="med" type="none"/>
          </a:ln>
        </p:spPr>
      </p:cxnSp>
      <p:sp>
        <p:nvSpPr>
          <p:cNvPr id="2460" name="Google Shape;2460;p66"/>
          <p:cNvSpPr txBox="1"/>
          <p:nvPr/>
        </p:nvSpPr>
        <p:spPr>
          <a:xfrm>
            <a:off x="6218275" y="2955675"/>
            <a:ext cx="21363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Manrope SemiBold"/>
                <a:ea typeface="Manrope SemiBold"/>
                <a:cs typeface="Manrope SemiBold"/>
                <a:sym typeface="Manrope SemiBold"/>
              </a:rPr>
              <a:t>JUPITER</a:t>
            </a:r>
            <a:endParaRPr sz="2200">
              <a:solidFill>
                <a:schemeClr val="dk1"/>
              </a:solidFill>
              <a:latin typeface="Manrope SemiBold"/>
              <a:ea typeface="Manrope SemiBold"/>
              <a:cs typeface="Manrope SemiBold"/>
              <a:sym typeface="Manrope SemiBold"/>
            </a:endParaRPr>
          </a:p>
        </p:txBody>
      </p:sp>
      <p:sp>
        <p:nvSpPr>
          <p:cNvPr id="2461" name="Google Shape;2461;p66"/>
          <p:cNvSpPr txBox="1"/>
          <p:nvPr/>
        </p:nvSpPr>
        <p:spPr>
          <a:xfrm>
            <a:off x="6218275" y="3430475"/>
            <a:ext cx="2136300" cy="66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Jupiter is a gas giant and the biggest planet in the Solar System</a:t>
            </a:r>
            <a:endParaRPr sz="1200">
              <a:solidFill>
                <a:schemeClr val="dk1"/>
              </a:solidFill>
              <a:latin typeface="Inter"/>
              <a:ea typeface="Inter"/>
              <a:cs typeface="Inter"/>
              <a:sym typeface="Inter"/>
            </a:endParaRPr>
          </a:p>
        </p:txBody>
      </p:sp>
      <p:sp>
        <p:nvSpPr>
          <p:cNvPr id="2462" name="Google Shape;2462;p66"/>
          <p:cNvSpPr txBox="1"/>
          <p:nvPr/>
        </p:nvSpPr>
        <p:spPr>
          <a:xfrm>
            <a:off x="6621625" y="1614900"/>
            <a:ext cx="13296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lt2"/>
                </a:solidFill>
                <a:latin typeface="Manrope SemiBold"/>
                <a:ea typeface="Manrope SemiBold"/>
                <a:cs typeface="Manrope SemiBold"/>
                <a:sym typeface="Manrope SemiBold"/>
              </a:rPr>
              <a:t>2XXX</a:t>
            </a:r>
            <a:endParaRPr sz="2200">
              <a:solidFill>
                <a:schemeClr val="lt2"/>
              </a:solidFill>
              <a:latin typeface="Manrope SemiBold"/>
              <a:ea typeface="Manrope SemiBold"/>
              <a:cs typeface="Manrope SemiBold"/>
              <a:sym typeface="Manrope SemiBold"/>
            </a:endParaRPr>
          </a:p>
        </p:txBody>
      </p:sp>
      <p:cxnSp>
        <p:nvCxnSpPr>
          <p:cNvPr id="2463" name="Google Shape;2463;p66"/>
          <p:cNvCxnSpPr>
            <a:stCxn id="2462" idx="2"/>
            <a:endCxn id="2460" idx="0"/>
          </p:cNvCxnSpPr>
          <p:nvPr/>
        </p:nvCxnSpPr>
        <p:spPr>
          <a:xfrm>
            <a:off x="7286425" y="2169000"/>
            <a:ext cx="0" cy="786600"/>
          </a:xfrm>
          <a:prstGeom prst="straightConnector1">
            <a:avLst/>
          </a:prstGeom>
          <a:noFill/>
          <a:ln cap="flat" cmpd="sng" w="28575">
            <a:solidFill>
              <a:schemeClr val="dk1"/>
            </a:solidFill>
            <a:prstDash val="solid"/>
            <a:round/>
            <a:headEnd len="med" w="med" type="none"/>
            <a:tailEnd len="med" w="med" type="none"/>
          </a:ln>
        </p:spPr>
      </p:cxnSp>
      <p:cxnSp>
        <p:nvCxnSpPr>
          <p:cNvPr id="2464" name="Google Shape;2464;p66"/>
          <p:cNvCxnSpPr/>
          <p:nvPr/>
        </p:nvCxnSpPr>
        <p:spPr>
          <a:xfrm>
            <a:off x="6895675" y="2169000"/>
            <a:ext cx="781500" cy="0"/>
          </a:xfrm>
          <a:prstGeom prst="straightConnector1">
            <a:avLst/>
          </a:prstGeom>
          <a:noFill/>
          <a:ln cap="flat" cmpd="sng" w="28575">
            <a:solidFill>
              <a:schemeClr val="dk1"/>
            </a:solidFill>
            <a:prstDash val="solid"/>
            <a:round/>
            <a:headEnd len="med" w="med" type="none"/>
            <a:tailEnd len="med" w="med" type="none"/>
          </a:ln>
        </p:spPr>
      </p:cxnSp>
      <p:sp>
        <p:nvSpPr>
          <p:cNvPr id="2465" name="Google Shape;2465;p66"/>
          <p:cNvSpPr txBox="1"/>
          <p:nvPr/>
        </p:nvSpPr>
        <p:spPr>
          <a:xfrm>
            <a:off x="3503850" y="2955675"/>
            <a:ext cx="21363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Manrope SemiBold"/>
                <a:ea typeface="Manrope SemiBold"/>
                <a:cs typeface="Manrope SemiBold"/>
                <a:sym typeface="Manrope SemiBold"/>
              </a:rPr>
              <a:t>MARS</a:t>
            </a:r>
            <a:endParaRPr sz="2200">
              <a:solidFill>
                <a:schemeClr val="dk1"/>
              </a:solidFill>
              <a:latin typeface="Manrope SemiBold"/>
              <a:ea typeface="Manrope SemiBold"/>
              <a:cs typeface="Manrope SemiBold"/>
              <a:sym typeface="Manrope SemiBold"/>
            </a:endParaRPr>
          </a:p>
        </p:txBody>
      </p:sp>
      <p:sp>
        <p:nvSpPr>
          <p:cNvPr id="2466" name="Google Shape;2466;p66"/>
          <p:cNvSpPr txBox="1"/>
          <p:nvPr/>
        </p:nvSpPr>
        <p:spPr>
          <a:xfrm>
            <a:off x="3503850" y="3430475"/>
            <a:ext cx="2136300" cy="66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Mars is full of iron oxide dust, giving the planet its reddish cast</a:t>
            </a:r>
            <a:endParaRPr sz="1200">
              <a:solidFill>
                <a:schemeClr val="dk1"/>
              </a:solidFill>
              <a:latin typeface="Inter"/>
              <a:ea typeface="Inter"/>
              <a:cs typeface="Inter"/>
              <a:sym typeface="Inter"/>
            </a:endParaRPr>
          </a:p>
        </p:txBody>
      </p:sp>
      <p:sp>
        <p:nvSpPr>
          <p:cNvPr id="2467" name="Google Shape;2467;p66"/>
          <p:cNvSpPr txBox="1"/>
          <p:nvPr/>
        </p:nvSpPr>
        <p:spPr>
          <a:xfrm>
            <a:off x="3907200" y="1614900"/>
            <a:ext cx="13296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lt2"/>
                </a:solidFill>
                <a:latin typeface="Manrope SemiBold"/>
                <a:ea typeface="Manrope SemiBold"/>
                <a:cs typeface="Manrope SemiBold"/>
                <a:sym typeface="Manrope SemiBold"/>
              </a:rPr>
              <a:t>2XXX</a:t>
            </a:r>
            <a:endParaRPr sz="2200">
              <a:solidFill>
                <a:schemeClr val="lt2"/>
              </a:solidFill>
              <a:latin typeface="Manrope SemiBold"/>
              <a:ea typeface="Manrope SemiBold"/>
              <a:cs typeface="Manrope SemiBold"/>
              <a:sym typeface="Manrope SemiBold"/>
            </a:endParaRPr>
          </a:p>
        </p:txBody>
      </p:sp>
      <p:cxnSp>
        <p:nvCxnSpPr>
          <p:cNvPr id="2468" name="Google Shape;2468;p66"/>
          <p:cNvCxnSpPr>
            <a:stCxn id="2467" idx="2"/>
            <a:endCxn id="2465" idx="0"/>
          </p:cNvCxnSpPr>
          <p:nvPr/>
        </p:nvCxnSpPr>
        <p:spPr>
          <a:xfrm>
            <a:off x="4572000" y="2169000"/>
            <a:ext cx="0" cy="786600"/>
          </a:xfrm>
          <a:prstGeom prst="straightConnector1">
            <a:avLst/>
          </a:prstGeom>
          <a:noFill/>
          <a:ln cap="flat" cmpd="sng" w="28575">
            <a:solidFill>
              <a:schemeClr val="dk1"/>
            </a:solidFill>
            <a:prstDash val="solid"/>
            <a:round/>
            <a:headEnd len="med" w="med" type="none"/>
            <a:tailEnd len="med" w="med" type="none"/>
          </a:ln>
        </p:spPr>
      </p:cxnSp>
      <p:cxnSp>
        <p:nvCxnSpPr>
          <p:cNvPr id="2469" name="Google Shape;2469;p66"/>
          <p:cNvCxnSpPr/>
          <p:nvPr/>
        </p:nvCxnSpPr>
        <p:spPr>
          <a:xfrm>
            <a:off x="4181250" y="2169000"/>
            <a:ext cx="781500" cy="0"/>
          </a:xfrm>
          <a:prstGeom prst="straightConnector1">
            <a:avLst/>
          </a:prstGeom>
          <a:noFill/>
          <a:ln cap="flat" cmpd="sng" w="28575">
            <a:solidFill>
              <a:schemeClr val="dk1"/>
            </a:solidFill>
            <a:prstDash val="solid"/>
            <a:round/>
            <a:headEnd len="med" w="med" type="none"/>
            <a:tailEnd len="med" w="med" type="none"/>
          </a:ln>
        </p:spPr>
      </p:cxnSp>
      <p:cxnSp>
        <p:nvCxnSpPr>
          <p:cNvPr id="2470" name="Google Shape;2470;p66"/>
          <p:cNvCxnSpPr>
            <a:stCxn id="2457" idx="3"/>
            <a:endCxn id="2467" idx="1"/>
          </p:cNvCxnSpPr>
          <p:nvPr/>
        </p:nvCxnSpPr>
        <p:spPr>
          <a:xfrm>
            <a:off x="2522375" y="1891950"/>
            <a:ext cx="1384800" cy="0"/>
          </a:xfrm>
          <a:prstGeom prst="straightConnector1">
            <a:avLst/>
          </a:prstGeom>
          <a:noFill/>
          <a:ln cap="flat" cmpd="sng" w="28575">
            <a:solidFill>
              <a:schemeClr val="dk1"/>
            </a:solidFill>
            <a:prstDash val="solid"/>
            <a:round/>
            <a:headEnd len="med" w="med" type="none"/>
            <a:tailEnd len="med" w="med" type="triangle"/>
          </a:ln>
        </p:spPr>
      </p:cxnSp>
      <p:cxnSp>
        <p:nvCxnSpPr>
          <p:cNvPr id="2471" name="Google Shape;2471;p66"/>
          <p:cNvCxnSpPr>
            <a:stCxn id="2467" idx="3"/>
            <a:endCxn id="2462" idx="1"/>
          </p:cNvCxnSpPr>
          <p:nvPr/>
        </p:nvCxnSpPr>
        <p:spPr>
          <a:xfrm>
            <a:off x="5236800" y="1891950"/>
            <a:ext cx="1384800" cy="0"/>
          </a:xfrm>
          <a:prstGeom prst="straightConnector1">
            <a:avLst/>
          </a:prstGeom>
          <a:noFill/>
          <a:ln cap="flat" cmpd="sng" w="28575">
            <a:solidFill>
              <a:schemeClr val="dk1"/>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7" name="Shape 1737"/>
        <p:cNvGrpSpPr/>
        <p:nvPr/>
      </p:nvGrpSpPr>
      <p:grpSpPr>
        <a:xfrm>
          <a:off x="0" y="0"/>
          <a:ext cx="0" cy="0"/>
          <a:chOff x="0" y="0"/>
          <a:chExt cx="0" cy="0"/>
        </a:xfrm>
      </p:grpSpPr>
      <p:sp>
        <p:nvSpPr>
          <p:cNvPr id="1738" name="Google Shape;1738;p40"/>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739" name="Google Shape;1739;p40"/>
          <p:cNvSpPr txBox="1"/>
          <p:nvPr>
            <p:ph idx="1" type="subTitle"/>
          </p:nvPr>
        </p:nvSpPr>
        <p:spPr>
          <a:xfrm>
            <a:off x="1746575" y="1668324"/>
            <a:ext cx="2469300" cy="78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NAME</a:t>
            </a:r>
            <a:endParaRPr/>
          </a:p>
        </p:txBody>
      </p:sp>
      <p:sp>
        <p:nvSpPr>
          <p:cNvPr id="1740" name="Google Shape;1740;p40"/>
          <p:cNvSpPr txBox="1"/>
          <p:nvPr>
            <p:ph idx="2" type="title"/>
          </p:nvPr>
        </p:nvSpPr>
        <p:spPr>
          <a:xfrm>
            <a:off x="817950" y="1668324"/>
            <a:ext cx="876300" cy="61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741" name="Google Shape;1741;p40"/>
          <p:cNvSpPr txBox="1"/>
          <p:nvPr>
            <p:ph idx="3" type="subTitle"/>
          </p:nvPr>
        </p:nvSpPr>
        <p:spPr>
          <a:xfrm>
            <a:off x="1746575" y="3224098"/>
            <a:ext cx="2469300" cy="78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NAME</a:t>
            </a:r>
            <a:endParaRPr/>
          </a:p>
        </p:txBody>
      </p:sp>
      <p:sp>
        <p:nvSpPr>
          <p:cNvPr id="1742" name="Google Shape;1742;p40"/>
          <p:cNvSpPr txBox="1"/>
          <p:nvPr>
            <p:ph idx="4" type="title"/>
          </p:nvPr>
        </p:nvSpPr>
        <p:spPr>
          <a:xfrm>
            <a:off x="817950" y="3224098"/>
            <a:ext cx="876300" cy="61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743" name="Google Shape;1743;p40"/>
          <p:cNvSpPr txBox="1"/>
          <p:nvPr>
            <p:ph idx="5" type="subTitle"/>
          </p:nvPr>
        </p:nvSpPr>
        <p:spPr>
          <a:xfrm>
            <a:off x="5808625" y="1668324"/>
            <a:ext cx="2560200" cy="78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NAME</a:t>
            </a:r>
            <a:endParaRPr/>
          </a:p>
        </p:txBody>
      </p:sp>
      <p:sp>
        <p:nvSpPr>
          <p:cNvPr id="1744" name="Google Shape;1744;p40"/>
          <p:cNvSpPr txBox="1"/>
          <p:nvPr>
            <p:ph idx="6" type="title"/>
          </p:nvPr>
        </p:nvSpPr>
        <p:spPr>
          <a:xfrm>
            <a:off x="4880000" y="1668324"/>
            <a:ext cx="876300" cy="61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745" name="Google Shape;1745;p40"/>
          <p:cNvSpPr txBox="1"/>
          <p:nvPr>
            <p:ph idx="7" type="subTitle"/>
          </p:nvPr>
        </p:nvSpPr>
        <p:spPr>
          <a:xfrm>
            <a:off x="5808625" y="3224098"/>
            <a:ext cx="2560200" cy="78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NAME</a:t>
            </a:r>
            <a:endParaRPr/>
          </a:p>
        </p:txBody>
      </p:sp>
      <p:sp>
        <p:nvSpPr>
          <p:cNvPr id="1746" name="Google Shape;1746;p40"/>
          <p:cNvSpPr txBox="1"/>
          <p:nvPr>
            <p:ph idx="8" type="title"/>
          </p:nvPr>
        </p:nvSpPr>
        <p:spPr>
          <a:xfrm>
            <a:off x="4880000" y="3224098"/>
            <a:ext cx="876300" cy="61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cxnSp>
        <p:nvCxnSpPr>
          <p:cNvPr id="1747" name="Google Shape;1747;p40"/>
          <p:cNvCxnSpPr/>
          <p:nvPr/>
        </p:nvCxnSpPr>
        <p:spPr>
          <a:xfrm>
            <a:off x="847050" y="2421800"/>
            <a:ext cx="818100" cy="0"/>
          </a:xfrm>
          <a:prstGeom prst="straightConnector1">
            <a:avLst/>
          </a:prstGeom>
          <a:noFill/>
          <a:ln cap="flat" cmpd="sng" w="28575">
            <a:solidFill>
              <a:schemeClr val="dk1"/>
            </a:solidFill>
            <a:prstDash val="solid"/>
            <a:round/>
            <a:headEnd len="med" w="med" type="none"/>
            <a:tailEnd len="med" w="med" type="none"/>
          </a:ln>
        </p:spPr>
      </p:cxnSp>
      <p:cxnSp>
        <p:nvCxnSpPr>
          <p:cNvPr id="1748" name="Google Shape;1748;p40"/>
          <p:cNvCxnSpPr/>
          <p:nvPr/>
        </p:nvCxnSpPr>
        <p:spPr>
          <a:xfrm>
            <a:off x="847050" y="3977588"/>
            <a:ext cx="818100" cy="0"/>
          </a:xfrm>
          <a:prstGeom prst="straightConnector1">
            <a:avLst/>
          </a:prstGeom>
          <a:noFill/>
          <a:ln cap="flat" cmpd="sng" w="28575">
            <a:solidFill>
              <a:schemeClr val="dk1"/>
            </a:solidFill>
            <a:prstDash val="solid"/>
            <a:round/>
            <a:headEnd len="med" w="med" type="none"/>
            <a:tailEnd len="med" w="med" type="none"/>
          </a:ln>
        </p:spPr>
      </p:cxnSp>
      <p:cxnSp>
        <p:nvCxnSpPr>
          <p:cNvPr id="1749" name="Google Shape;1749;p40"/>
          <p:cNvCxnSpPr/>
          <p:nvPr/>
        </p:nvCxnSpPr>
        <p:spPr>
          <a:xfrm>
            <a:off x="4909100" y="2421800"/>
            <a:ext cx="818100" cy="0"/>
          </a:xfrm>
          <a:prstGeom prst="straightConnector1">
            <a:avLst/>
          </a:prstGeom>
          <a:noFill/>
          <a:ln cap="flat" cmpd="sng" w="28575">
            <a:solidFill>
              <a:schemeClr val="dk1"/>
            </a:solidFill>
            <a:prstDash val="solid"/>
            <a:round/>
            <a:headEnd len="med" w="med" type="none"/>
            <a:tailEnd len="med" w="med" type="none"/>
          </a:ln>
        </p:spPr>
      </p:cxnSp>
      <p:cxnSp>
        <p:nvCxnSpPr>
          <p:cNvPr id="1750" name="Google Shape;1750;p40"/>
          <p:cNvCxnSpPr/>
          <p:nvPr/>
        </p:nvCxnSpPr>
        <p:spPr>
          <a:xfrm>
            <a:off x="4909100" y="3977588"/>
            <a:ext cx="818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5" name="Shape 2475"/>
        <p:cNvGrpSpPr/>
        <p:nvPr/>
      </p:nvGrpSpPr>
      <p:grpSpPr>
        <a:xfrm>
          <a:off x="0" y="0"/>
          <a:ext cx="0" cy="0"/>
          <a:chOff x="0" y="0"/>
          <a:chExt cx="0" cy="0"/>
        </a:xfrm>
      </p:grpSpPr>
      <p:sp>
        <p:nvSpPr>
          <p:cNvPr id="2476" name="Google Shape;2476;p67"/>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AN </a:t>
            </a:r>
            <a:r>
              <a:rPr lang="en"/>
              <a:t>INFOGRAPHIC</a:t>
            </a:r>
            <a:endParaRPr/>
          </a:p>
        </p:txBody>
      </p:sp>
      <p:sp>
        <p:nvSpPr>
          <p:cNvPr id="2477" name="Google Shape;2477;p67"/>
          <p:cNvSpPr txBox="1"/>
          <p:nvPr/>
        </p:nvSpPr>
        <p:spPr>
          <a:xfrm>
            <a:off x="1712550" y="1160150"/>
            <a:ext cx="5718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Manrope SemiBold"/>
                <a:ea typeface="Manrope SemiBold"/>
                <a:cs typeface="Manrope SemiBold"/>
                <a:sym typeface="Manrope SemiBold"/>
              </a:rPr>
              <a:t>YOU CAN WRITE </a:t>
            </a:r>
            <a:r>
              <a:rPr lang="en" sz="2200">
                <a:solidFill>
                  <a:schemeClr val="lt2"/>
                </a:solidFill>
                <a:latin typeface="Manrope SemiBold"/>
                <a:ea typeface="Manrope SemiBold"/>
                <a:cs typeface="Manrope SemiBold"/>
                <a:sym typeface="Manrope SemiBold"/>
              </a:rPr>
              <a:t>YOUR TITLE</a:t>
            </a:r>
            <a:r>
              <a:rPr lang="en" sz="2200">
                <a:solidFill>
                  <a:schemeClr val="dk1"/>
                </a:solidFill>
                <a:latin typeface="Manrope SemiBold"/>
                <a:ea typeface="Manrope SemiBold"/>
                <a:cs typeface="Manrope SemiBold"/>
                <a:sym typeface="Manrope SemiBold"/>
              </a:rPr>
              <a:t> HERE</a:t>
            </a:r>
            <a:endParaRPr sz="2200">
              <a:solidFill>
                <a:schemeClr val="dk1"/>
              </a:solidFill>
              <a:latin typeface="Manrope SemiBold"/>
              <a:ea typeface="Manrope SemiBold"/>
              <a:cs typeface="Manrope SemiBold"/>
              <a:sym typeface="Manrope SemiBold"/>
            </a:endParaRPr>
          </a:p>
        </p:txBody>
      </p:sp>
      <p:cxnSp>
        <p:nvCxnSpPr>
          <p:cNvPr id="2478" name="Google Shape;2478;p67"/>
          <p:cNvCxnSpPr/>
          <p:nvPr/>
        </p:nvCxnSpPr>
        <p:spPr>
          <a:xfrm>
            <a:off x="2149650" y="1714250"/>
            <a:ext cx="4832100" cy="0"/>
          </a:xfrm>
          <a:prstGeom prst="straightConnector1">
            <a:avLst/>
          </a:prstGeom>
          <a:noFill/>
          <a:ln cap="flat" cmpd="sng" w="28575">
            <a:solidFill>
              <a:schemeClr val="dk1"/>
            </a:solidFill>
            <a:prstDash val="solid"/>
            <a:round/>
            <a:headEnd len="med" w="med" type="none"/>
            <a:tailEnd len="med" w="med" type="none"/>
          </a:ln>
        </p:spPr>
      </p:cxnSp>
      <p:sp>
        <p:nvSpPr>
          <p:cNvPr id="2479" name="Google Shape;2479;p67"/>
          <p:cNvSpPr txBox="1"/>
          <p:nvPr/>
        </p:nvSpPr>
        <p:spPr>
          <a:xfrm>
            <a:off x="647200" y="3790475"/>
            <a:ext cx="1854000" cy="75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Mars is full of iron oxide dust, giving the planet its reddish cast</a:t>
            </a:r>
            <a:endParaRPr sz="1200">
              <a:solidFill>
                <a:schemeClr val="dk1"/>
              </a:solidFill>
              <a:latin typeface="Inter"/>
              <a:ea typeface="Inter"/>
              <a:cs typeface="Inter"/>
              <a:sym typeface="Inter"/>
            </a:endParaRPr>
          </a:p>
        </p:txBody>
      </p:sp>
      <p:sp>
        <p:nvSpPr>
          <p:cNvPr id="2480" name="Google Shape;2480;p67"/>
          <p:cNvSpPr txBox="1"/>
          <p:nvPr/>
        </p:nvSpPr>
        <p:spPr>
          <a:xfrm>
            <a:off x="647175" y="2447675"/>
            <a:ext cx="18540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Manrope SemiBold"/>
                <a:ea typeface="Manrope SemiBold"/>
                <a:cs typeface="Manrope SemiBold"/>
                <a:sym typeface="Manrope SemiBold"/>
              </a:rPr>
              <a:t>MARS</a:t>
            </a:r>
            <a:endParaRPr sz="2200">
              <a:solidFill>
                <a:schemeClr val="dk1"/>
              </a:solidFill>
              <a:latin typeface="Manrope SemiBold"/>
              <a:ea typeface="Manrope SemiBold"/>
              <a:cs typeface="Manrope SemiBold"/>
              <a:sym typeface="Manrope SemiBold"/>
            </a:endParaRPr>
          </a:p>
        </p:txBody>
      </p:sp>
      <p:sp>
        <p:nvSpPr>
          <p:cNvPr id="2481" name="Google Shape;2481;p67"/>
          <p:cNvSpPr txBox="1"/>
          <p:nvPr/>
        </p:nvSpPr>
        <p:spPr>
          <a:xfrm>
            <a:off x="6645175" y="3790475"/>
            <a:ext cx="1854000" cy="75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It’s the closest planet to the Sun and the smallest of them all</a:t>
            </a:r>
            <a:endParaRPr sz="1200">
              <a:solidFill>
                <a:schemeClr val="dk1"/>
              </a:solidFill>
              <a:latin typeface="Inter"/>
              <a:ea typeface="Inter"/>
              <a:cs typeface="Inter"/>
              <a:sym typeface="Inter"/>
            </a:endParaRPr>
          </a:p>
        </p:txBody>
      </p:sp>
      <p:sp>
        <p:nvSpPr>
          <p:cNvPr id="2482" name="Google Shape;2482;p67"/>
          <p:cNvSpPr txBox="1"/>
          <p:nvPr/>
        </p:nvSpPr>
        <p:spPr>
          <a:xfrm>
            <a:off x="6645175" y="2447675"/>
            <a:ext cx="18540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Manrope SemiBold"/>
                <a:ea typeface="Manrope SemiBold"/>
                <a:cs typeface="Manrope SemiBold"/>
                <a:sym typeface="Manrope SemiBold"/>
              </a:rPr>
              <a:t>MERCURY</a:t>
            </a:r>
            <a:endParaRPr sz="2200">
              <a:solidFill>
                <a:schemeClr val="dk1"/>
              </a:solidFill>
              <a:latin typeface="Manrope SemiBold"/>
              <a:ea typeface="Manrope SemiBold"/>
              <a:cs typeface="Manrope SemiBold"/>
              <a:sym typeface="Manrope SemiBold"/>
            </a:endParaRPr>
          </a:p>
        </p:txBody>
      </p:sp>
      <p:sp>
        <p:nvSpPr>
          <p:cNvPr id="2483" name="Google Shape;2483;p67"/>
          <p:cNvSpPr txBox="1"/>
          <p:nvPr/>
        </p:nvSpPr>
        <p:spPr>
          <a:xfrm>
            <a:off x="4645824" y="3790475"/>
            <a:ext cx="1854000" cy="75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It has a beautiful name and is the second planet from the Sun</a:t>
            </a:r>
            <a:endParaRPr sz="1200">
              <a:solidFill>
                <a:schemeClr val="dk1"/>
              </a:solidFill>
              <a:latin typeface="Inter"/>
              <a:ea typeface="Inter"/>
              <a:cs typeface="Inter"/>
              <a:sym typeface="Inter"/>
            </a:endParaRPr>
          </a:p>
        </p:txBody>
      </p:sp>
      <p:sp>
        <p:nvSpPr>
          <p:cNvPr id="2484" name="Google Shape;2484;p67"/>
          <p:cNvSpPr txBox="1"/>
          <p:nvPr/>
        </p:nvSpPr>
        <p:spPr>
          <a:xfrm>
            <a:off x="4645825" y="2447675"/>
            <a:ext cx="18540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Manrope SemiBold"/>
                <a:ea typeface="Manrope SemiBold"/>
                <a:cs typeface="Manrope SemiBold"/>
                <a:sym typeface="Manrope SemiBold"/>
              </a:rPr>
              <a:t>VENUS</a:t>
            </a:r>
            <a:endParaRPr sz="2200">
              <a:solidFill>
                <a:schemeClr val="dk1"/>
              </a:solidFill>
              <a:latin typeface="Manrope SemiBold"/>
              <a:ea typeface="Manrope SemiBold"/>
              <a:cs typeface="Manrope SemiBold"/>
              <a:sym typeface="Manrope SemiBold"/>
            </a:endParaRPr>
          </a:p>
        </p:txBody>
      </p:sp>
      <p:sp>
        <p:nvSpPr>
          <p:cNvPr id="2485" name="Google Shape;2485;p67"/>
          <p:cNvSpPr txBox="1"/>
          <p:nvPr/>
        </p:nvSpPr>
        <p:spPr>
          <a:xfrm>
            <a:off x="2646550" y="3790475"/>
            <a:ext cx="1854000" cy="75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Jupiter is a gas giant and the biggest planet in the Solar System</a:t>
            </a:r>
            <a:endParaRPr sz="1200">
              <a:solidFill>
                <a:schemeClr val="dk1"/>
              </a:solidFill>
              <a:latin typeface="Inter"/>
              <a:ea typeface="Inter"/>
              <a:cs typeface="Inter"/>
              <a:sym typeface="Inter"/>
            </a:endParaRPr>
          </a:p>
        </p:txBody>
      </p:sp>
      <p:sp>
        <p:nvSpPr>
          <p:cNvPr id="2486" name="Google Shape;2486;p67"/>
          <p:cNvSpPr txBox="1"/>
          <p:nvPr/>
        </p:nvSpPr>
        <p:spPr>
          <a:xfrm>
            <a:off x="2646525" y="2447675"/>
            <a:ext cx="18540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Manrope SemiBold"/>
                <a:ea typeface="Manrope SemiBold"/>
                <a:cs typeface="Manrope SemiBold"/>
                <a:sym typeface="Manrope SemiBold"/>
              </a:rPr>
              <a:t>JUPITER</a:t>
            </a:r>
            <a:endParaRPr sz="2200">
              <a:solidFill>
                <a:schemeClr val="dk1"/>
              </a:solidFill>
              <a:latin typeface="Manrope SemiBold"/>
              <a:ea typeface="Manrope SemiBold"/>
              <a:cs typeface="Manrope SemiBold"/>
              <a:sym typeface="Manrope SemiBold"/>
            </a:endParaRPr>
          </a:p>
        </p:txBody>
      </p:sp>
      <p:cxnSp>
        <p:nvCxnSpPr>
          <p:cNvPr id="2487" name="Google Shape;2487;p67"/>
          <p:cNvCxnSpPr>
            <a:stCxn id="2480" idx="0"/>
            <a:endCxn id="2477" idx="2"/>
          </p:cNvCxnSpPr>
          <p:nvPr/>
        </p:nvCxnSpPr>
        <p:spPr>
          <a:xfrm rot="-5400000">
            <a:off x="2706375" y="581975"/>
            <a:ext cx="733500" cy="2997900"/>
          </a:xfrm>
          <a:prstGeom prst="bentConnector3">
            <a:avLst>
              <a:gd fmla="val 49995" name="adj1"/>
            </a:avLst>
          </a:prstGeom>
          <a:noFill/>
          <a:ln cap="flat" cmpd="sng" w="28575">
            <a:solidFill>
              <a:schemeClr val="dk1"/>
            </a:solidFill>
            <a:prstDash val="solid"/>
            <a:round/>
            <a:headEnd len="med" w="med" type="none"/>
            <a:tailEnd len="med" w="med" type="none"/>
          </a:ln>
        </p:spPr>
      </p:cxnSp>
      <p:cxnSp>
        <p:nvCxnSpPr>
          <p:cNvPr id="2488" name="Google Shape;2488;p67"/>
          <p:cNvCxnSpPr>
            <a:stCxn id="2486" idx="0"/>
            <a:endCxn id="2477" idx="2"/>
          </p:cNvCxnSpPr>
          <p:nvPr/>
        </p:nvCxnSpPr>
        <p:spPr>
          <a:xfrm rot="-5400000">
            <a:off x="3705975" y="1581725"/>
            <a:ext cx="733500" cy="998400"/>
          </a:xfrm>
          <a:prstGeom prst="bentConnector3">
            <a:avLst>
              <a:gd fmla="val 49995" name="adj1"/>
            </a:avLst>
          </a:prstGeom>
          <a:noFill/>
          <a:ln cap="flat" cmpd="sng" w="28575">
            <a:solidFill>
              <a:schemeClr val="dk1"/>
            </a:solidFill>
            <a:prstDash val="solid"/>
            <a:round/>
            <a:headEnd len="med" w="med" type="none"/>
            <a:tailEnd len="med" w="med" type="none"/>
          </a:ln>
        </p:spPr>
      </p:cxnSp>
      <p:cxnSp>
        <p:nvCxnSpPr>
          <p:cNvPr id="2489" name="Google Shape;2489;p67"/>
          <p:cNvCxnSpPr>
            <a:stCxn id="2482" idx="0"/>
            <a:endCxn id="2477" idx="2"/>
          </p:cNvCxnSpPr>
          <p:nvPr/>
        </p:nvCxnSpPr>
        <p:spPr>
          <a:xfrm flipH="1" rot="5400000">
            <a:off x="5705275" y="580775"/>
            <a:ext cx="733500" cy="3000300"/>
          </a:xfrm>
          <a:prstGeom prst="bentConnector3">
            <a:avLst>
              <a:gd fmla="val 49995" name="adj1"/>
            </a:avLst>
          </a:prstGeom>
          <a:noFill/>
          <a:ln cap="flat" cmpd="sng" w="28575">
            <a:solidFill>
              <a:schemeClr val="dk1"/>
            </a:solidFill>
            <a:prstDash val="solid"/>
            <a:round/>
            <a:headEnd len="med" w="med" type="none"/>
            <a:tailEnd len="med" w="med" type="none"/>
          </a:ln>
        </p:spPr>
      </p:cxnSp>
      <p:cxnSp>
        <p:nvCxnSpPr>
          <p:cNvPr id="2490" name="Google Shape;2490;p67"/>
          <p:cNvCxnSpPr>
            <a:stCxn id="2484" idx="0"/>
            <a:endCxn id="2477" idx="2"/>
          </p:cNvCxnSpPr>
          <p:nvPr/>
        </p:nvCxnSpPr>
        <p:spPr>
          <a:xfrm flipH="1" rot="5400000">
            <a:off x="4705675" y="1580525"/>
            <a:ext cx="733500" cy="1000800"/>
          </a:xfrm>
          <a:prstGeom prst="bentConnector3">
            <a:avLst>
              <a:gd fmla="val 49995" name="adj1"/>
            </a:avLst>
          </a:prstGeom>
          <a:noFill/>
          <a:ln cap="flat" cmpd="sng" w="28575">
            <a:solidFill>
              <a:schemeClr val="dk1"/>
            </a:solidFill>
            <a:prstDash val="solid"/>
            <a:round/>
            <a:headEnd len="med" w="med" type="none"/>
            <a:tailEnd len="med" w="med" type="none"/>
          </a:ln>
        </p:spPr>
      </p:cxnSp>
      <p:grpSp>
        <p:nvGrpSpPr>
          <p:cNvPr id="2491" name="Google Shape;2491;p67"/>
          <p:cNvGrpSpPr/>
          <p:nvPr/>
        </p:nvGrpSpPr>
        <p:grpSpPr>
          <a:xfrm>
            <a:off x="7265849" y="3089803"/>
            <a:ext cx="612651" cy="612651"/>
            <a:chOff x="-1606023" y="1267572"/>
            <a:chExt cx="414205" cy="414205"/>
          </a:xfrm>
        </p:grpSpPr>
        <p:sp>
          <p:nvSpPr>
            <p:cNvPr id="2492" name="Google Shape;2492;p67"/>
            <p:cNvSpPr/>
            <p:nvPr/>
          </p:nvSpPr>
          <p:spPr>
            <a:xfrm>
              <a:off x="-1362566" y="1571089"/>
              <a:ext cx="122525" cy="24549"/>
            </a:xfrm>
            <a:custGeom>
              <a:rect b="b" l="l" r="r" t="t"/>
              <a:pathLst>
                <a:path extrusionOk="0" h="786" w="3923">
                  <a:moveTo>
                    <a:pt x="0" y="1"/>
                  </a:moveTo>
                  <a:lnTo>
                    <a:pt x="0" y="785"/>
                  </a:lnTo>
                  <a:lnTo>
                    <a:pt x="3923" y="785"/>
                  </a:lnTo>
                  <a:lnTo>
                    <a:pt x="39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7"/>
            <p:cNvSpPr/>
            <p:nvPr/>
          </p:nvSpPr>
          <p:spPr>
            <a:xfrm>
              <a:off x="-1362566" y="1486511"/>
              <a:ext cx="122525" cy="60903"/>
            </a:xfrm>
            <a:custGeom>
              <a:rect b="b" l="l" r="r" t="t"/>
              <a:pathLst>
                <a:path extrusionOk="0" h="1950" w="3923">
                  <a:moveTo>
                    <a:pt x="0" y="1"/>
                  </a:moveTo>
                  <a:lnTo>
                    <a:pt x="0" y="1949"/>
                  </a:lnTo>
                  <a:lnTo>
                    <a:pt x="3923" y="1949"/>
                  </a:lnTo>
                  <a:lnTo>
                    <a:pt x="39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7"/>
            <p:cNvSpPr/>
            <p:nvPr/>
          </p:nvSpPr>
          <p:spPr>
            <a:xfrm>
              <a:off x="-1557020" y="1571089"/>
              <a:ext cx="121744" cy="24549"/>
            </a:xfrm>
            <a:custGeom>
              <a:rect b="b" l="l" r="r" t="t"/>
              <a:pathLst>
                <a:path extrusionOk="0" h="786" w="3898">
                  <a:moveTo>
                    <a:pt x="0" y="1"/>
                  </a:moveTo>
                  <a:lnTo>
                    <a:pt x="0" y="785"/>
                  </a:lnTo>
                  <a:lnTo>
                    <a:pt x="3898" y="785"/>
                  </a:lnTo>
                  <a:lnTo>
                    <a:pt x="38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7"/>
            <p:cNvSpPr/>
            <p:nvPr/>
          </p:nvSpPr>
          <p:spPr>
            <a:xfrm>
              <a:off x="-1557020" y="1620093"/>
              <a:ext cx="121744" cy="61684"/>
            </a:xfrm>
            <a:custGeom>
              <a:rect b="b" l="l" r="r" t="t"/>
              <a:pathLst>
                <a:path extrusionOk="0" h="1975" w="3898">
                  <a:moveTo>
                    <a:pt x="0" y="1"/>
                  </a:moveTo>
                  <a:lnTo>
                    <a:pt x="0" y="1975"/>
                  </a:lnTo>
                  <a:lnTo>
                    <a:pt x="3898" y="1975"/>
                  </a:lnTo>
                  <a:lnTo>
                    <a:pt x="38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7"/>
            <p:cNvSpPr/>
            <p:nvPr/>
          </p:nvSpPr>
          <p:spPr>
            <a:xfrm>
              <a:off x="-1557020" y="1486511"/>
              <a:ext cx="121744" cy="60903"/>
            </a:xfrm>
            <a:custGeom>
              <a:rect b="b" l="l" r="r" t="t"/>
              <a:pathLst>
                <a:path extrusionOk="0" h="1950" w="3898">
                  <a:moveTo>
                    <a:pt x="0" y="1"/>
                  </a:moveTo>
                  <a:lnTo>
                    <a:pt x="0" y="1949"/>
                  </a:lnTo>
                  <a:lnTo>
                    <a:pt x="3898" y="1949"/>
                  </a:lnTo>
                  <a:lnTo>
                    <a:pt x="38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7"/>
            <p:cNvSpPr/>
            <p:nvPr/>
          </p:nvSpPr>
          <p:spPr>
            <a:xfrm>
              <a:off x="-1362566" y="1620093"/>
              <a:ext cx="122525" cy="61684"/>
            </a:xfrm>
            <a:custGeom>
              <a:rect b="b" l="l" r="r" t="t"/>
              <a:pathLst>
                <a:path extrusionOk="0" h="1975" w="3923">
                  <a:moveTo>
                    <a:pt x="0" y="1"/>
                  </a:moveTo>
                  <a:lnTo>
                    <a:pt x="0" y="1975"/>
                  </a:lnTo>
                  <a:lnTo>
                    <a:pt x="3923" y="1975"/>
                  </a:lnTo>
                  <a:lnTo>
                    <a:pt x="39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7"/>
            <p:cNvSpPr/>
            <p:nvPr/>
          </p:nvSpPr>
          <p:spPr>
            <a:xfrm>
              <a:off x="-1410789" y="1388504"/>
              <a:ext cx="23737" cy="293273"/>
            </a:xfrm>
            <a:custGeom>
              <a:rect b="b" l="l" r="r" t="t"/>
              <a:pathLst>
                <a:path extrusionOk="0" h="9390" w="760">
                  <a:moveTo>
                    <a:pt x="0" y="1"/>
                  </a:moveTo>
                  <a:lnTo>
                    <a:pt x="0" y="9390"/>
                  </a:lnTo>
                  <a:lnTo>
                    <a:pt x="760" y="9390"/>
                  </a:lnTo>
                  <a:lnTo>
                    <a:pt x="7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7"/>
            <p:cNvSpPr/>
            <p:nvPr/>
          </p:nvSpPr>
          <p:spPr>
            <a:xfrm>
              <a:off x="-1264558" y="1267572"/>
              <a:ext cx="72740" cy="72740"/>
            </a:xfrm>
            <a:custGeom>
              <a:rect b="b" l="l" r="r" t="t"/>
              <a:pathLst>
                <a:path extrusionOk="0" h="2329" w="2329">
                  <a:moveTo>
                    <a:pt x="785" y="0"/>
                  </a:moveTo>
                  <a:cubicBezTo>
                    <a:pt x="785" y="431"/>
                    <a:pt x="431" y="785"/>
                    <a:pt x="0" y="785"/>
                  </a:cubicBezTo>
                  <a:lnTo>
                    <a:pt x="0" y="1544"/>
                  </a:lnTo>
                  <a:cubicBezTo>
                    <a:pt x="431" y="1544"/>
                    <a:pt x="785" y="1899"/>
                    <a:pt x="785" y="2329"/>
                  </a:cubicBezTo>
                  <a:lnTo>
                    <a:pt x="1544" y="2329"/>
                  </a:lnTo>
                  <a:cubicBezTo>
                    <a:pt x="1544" y="1899"/>
                    <a:pt x="1898" y="1544"/>
                    <a:pt x="2329" y="1544"/>
                  </a:cubicBezTo>
                  <a:lnTo>
                    <a:pt x="2329" y="785"/>
                  </a:lnTo>
                  <a:cubicBezTo>
                    <a:pt x="1898" y="785"/>
                    <a:pt x="1544" y="431"/>
                    <a:pt x="15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7"/>
            <p:cNvSpPr/>
            <p:nvPr/>
          </p:nvSpPr>
          <p:spPr>
            <a:xfrm>
              <a:off x="-1606023" y="1292058"/>
              <a:ext cx="72740" cy="72772"/>
            </a:xfrm>
            <a:custGeom>
              <a:rect b="b" l="l" r="r" t="t"/>
              <a:pathLst>
                <a:path extrusionOk="0" h="2330" w="2329">
                  <a:moveTo>
                    <a:pt x="785" y="1"/>
                  </a:moveTo>
                  <a:lnTo>
                    <a:pt x="785" y="760"/>
                  </a:lnTo>
                  <a:lnTo>
                    <a:pt x="0" y="760"/>
                  </a:lnTo>
                  <a:lnTo>
                    <a:pt x="0" y="1545"/>
                  </a:lnTo>
                  <a:lnTo>
                    <a:pt x="785" y="1545"/>
                  </a:lnTo>
                  <a:lnTo>
                    <a:pt x="785" y="2329"/>
                  </a:lnTo>
                  <a:lnTo>
                    <a:pt x="1569" y="2329"/>
                  </a:lnTo>
                  <a:lnTo>
                    <a:pt x="1569" y="1545"/>
                  </a:lnTo>
                  <a:lnTo>
                    <a:pt x="2329" y="1545"/>
                  </a:lnTo>
                  <a:lnTo>
                    <a:pt x="2329" y="760"/>
                  </a:lnTo>
                  <a:lnTo>
                    <a:pt x="1569" y="760"/>
                  </a:lnTo>
                  <a:lnTo>
                    <a:pt x="15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7"/>
            <p:cNvSpPr/>
            <p:nvPr/>
          </p:nvSpPr>
          <p:spPr>
            <a:xfrm>
              <a:off x="-1375215" y="1315794"/>
              <a:ext cx="86170" cy="49035"/>
            </a:xfrm>
            <a:custGeom>
              <a:rect b="b" l="l" r="r" t="t"/>
              <a:pathLst>
                <a:path extrusionOk="0" h="1570" w="2759">
                  <a:moveTo>
                    <a:pt x="1443" y="0"/>
                  </a:moveTo>
                  <a:cubicBezTo>
                    <a:pt x="886" y="0"/>
                    <a:pt x="405" y="355"/>
                    <a:pt x="228" y="886"/>
                  </a:cubicBezTo>
                  <a:lnTo>
                    <a:pt x="0" y="1569"/>
                  </a:lnTo>
                  <a:lnTo>
                    <a:pt x="2759" y="1569"/>
                  </a:lnTo>
                  <a:lnTo>
                    <a:pt x="2759" y="1291"/>
                  </a:lnTo>
                  <a:cubicBezTo>
                    <a:pt x="2759" y="582"/>
                    <a:pt x="2151" y="0"/>
                    <a:pt x="14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7"/>
            <p:cNvSpPr/>
            <p:nvPr/>
          </p:nvSpPr>
          <p:spPr>
            <a:xfrm>
              <a:off x="-1508797" y="1315794"/>
              <a:ext cx="86170" cy="49035"/>
            </a:xfrm>
            <a:custGeom>
              <a:rect b="b" l="l" r="r" t="t"/>
              <a:pathLst>
                <a:path extrusionOk="0" h="1570" w="2759">
                  <a:moveTo>
                    <a:pt x="1316" y="0"/>
                  </a:moveTo>
                  <a:cubicBezTo>
                    <a:pt x="608" y="0"/>
                    <a:pt x="0" y="582"/>
                    <a:pt x="0" y="1291"/>
                  </a:cubicBezTo>
                  <a:lnTo>
                    <a:pt x="0" y="1569"/>
                  </a:lnTo>
                  <a:lnTo>
                    <a:pt x="2759" y="1569"/>
                  </a:lnTo>
                  <a:lnTo>
                    <a:pt x="2556" y="886"/>
                  </a:lnTo>
                  <a:cubicBezTo>
                    <a:pt x="2379" y="355"/>
                    <a:pt x="1873" y="0"/>
                    <a:pt x="13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7"/>
            <p:cNvSpPr/>
            <p:nvPr/>
          </p:nvSpPr>
          <p:spPr>
            <a:xfrm>
              <a:off x="-1581537" y="1388504"/>
              <a:ext cx="146262" cy="73553"/>
            </a:xfrm>
            <a:custGeom>
              <a:rect b="b" l="l" r="r" t="t"/>
              <a:pathLst>
                <a:path extrusionOk="0" h="2355" w="4683">
                  <a:moveTo>
                    <a:pt x="1" y="1"/>
                  </a:moveTo>
                  <a:lnTo>
                    <a:pt x="1" y="2354"/>
                  </a:lnTo>
                  <a:lnTo>
                    <a:pt x="4683" y="2354"/>
                  </a:lnTo>
                  <a:lnTo>
                    <a:pt x="46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7"/>
            <p:cNvSpPr/>
            <p:nvPr/>
          </p:nvSpPr>
          <p:spPr>
            <a:xfrm>
              <a:off x="-1362566" y="1388504"/>
              <a:ext cx="146262" cy="73553"/>
            </a:xfrm>
            <a:custGeom>
              <a:rect b="b" l="l" r="r" t="t"/>
              <a:pathLst>
                <a:path extrusionOk="0" h="2355" w="4683">
                  <a:moveTo>
                    <a:pt x="0" y="1"/>
                  </a:moveTo>
                  <a:lnTo>
                    <a:pt x="0" y="2354"/>
                  </a:lnTo>
                  <a:lnTo>
                    <a:pt x="4682" y="2354"/>
                  </a:lnTo>
                  <a:lnTo>
                    <a:pt x="46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 name="Google Shape;2505;p67"/>
          <p:cNvGrpSpPr/>
          <p:nvPr/>
        </p:nvGrpSpPr>
        <p:grpSpPr>
          <a:xfrm>
            <a:off x="5266530" y="3164692"/>
            <a:ext cx="612656" cy="462874"/>
            <a:chOff x="-2886525" y="2591517"/>
            <a:chExt cx="414237" cy="315417"/>
          </a:xfrm>
        </p:grpSpPr>
        <p:sp>
          <p:nvSpPr>
            <p:cNvPr id="2506" name="Google Shape;2506;p67"/>
            <p:cNvSpPr/>
            <p:nvPr/>
          </p:nvSpPr>
          <p:spPr>
            <a:xfrm>
              <a:off x="-2886525" y="2858680"/>
              <a:ext cx="414237" cy="48254"/>
            </a:xfrm>
            <a:custGeom>
              <a:rect b="b" l="l" r="r" t="t"/>
              <a:pathLst>
                <a:path extrusionOk="0" h="1545" w="13263">
                  <a:moveTo>
                    <a:pt x="1" y="1"/>
                  </a:moveTo>
                  <a:lnTo>
                    <a:pt x="1" y="760"/>
                  </a:lnTo>
                  <a:cubicBezTo>
                    <a:pt x="1" y="1190"/>
                    <a:pt x="355" y="1545"/>
                    <a:pt x="785" y="1545"/>
                  </a:cubicBezTo>
                  <a:lnTo>
                    <a:pt x="12478" y="1545"/>
                  </a:lnTo>
                  <a:cubicBezTo>
                    <a:pt x="12908" y="1545"/>
                    <a:pt x="13262" y="1190"/>
                    <a:pt x="13262" y="760"/>
                  </a:cubicBezTo>
                  <a:lnTo>
                    <a:pt x="13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7"/>
            <p:cNvSpPr/>
            <p:nvPr/>
          </p:nvSpPr>
          <p:spPr>
            <a:xfrm>
              <a:off x="-2740294" y="2652389"/>
              <a:ext cx="119402" cy="108314"/>
            </a:xfrm>
            <a:custGeom>
              <a:rect b="b" l="l" r="r" t="t"/>
              <a:pathLst>
                <a:path extrusionOk="0" h="3468" w="3823">
                  <a:moveTo>
                    <a:pt x="1949" y="0"/>
                  </a:moveTo>
                  <a:cubicBezTo>
                    <a:pt x="886" y="0"/>
                    <a:pt x="1" y="861"/>
                    <a:pt x="1" y="1949"/>
                  </a:cubicBezTo>
                  <a:cubicBezTo>
                    <a:pt x="1" y="2557"/>
                    <a:pt x="304" y="3088"/>
                    <a:pt x="760" y="3468"/>
                  </a:cubicBezTo>
                  <a:cubicBezTo>
                    <a:pt x="836" y="2860"/>
                    <a:pt x="1140" y="2278"/>
                    <a:pt x="1620" y="1899"/>
                  </a:cubicBezTo>
                  <a:cubicBezTo>
                    <a:pt x="2054" y="1534"/>
                    <a:pt x="2571" y="1360"/>
                    <a:pt x="3098" y="1360"/>
                  </a:cubicBezTo>
                  <a:cubicBezTo>
                    <a:pt x="3340" y="1360"/>
                    <a:pt x="3584" y="1397"/>
                    <a:pt x="3822" y="1468"/>
                  </a:cubicBezTo>
                  <a:cubicBezTo>
                    <a:pt x="3620" y="633"/>
                    <a:pt x="2860" y="0"/>
                    <a:pt x="19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7"/>
            <p:cNvSpPr/>
            <p:nvPr/>
          </p:nvSpPr>
          <p:spPr>
            <a:xfrm>
              <a:off x="-2691290" y="2719164"/>
              <a:ext cx="57749" cy="39946"/>
            </a:xfrm>
            <a:custGeom>
              <a:rect b="b" l="l" r="r" t="t"/>
              <a:pathLst>
                <a:path extrusionOk="0" h="1279" w="1849">
                  <a:moveTo>
                    <a:pt x="1504" y="1"/>
                  </a:moveTo>
                  <a:cubicBezTo>
                    <a:pt x="1159" y="1"/>
                    <a:pt x="817" y="115"/>
                    <a:pt x="532" y="343"/>
                  </a:cubicBezTo>
                  <a:cubicBezTo>
                    <a:pt x="254" y="596"/>
                    <a:pt x="77" y="925"/>
                    <a:pt x="1" y="1279"/>
                  </a:cubicBezTo>
                  <a:lnTo>
                    <a:pt x="1848" y="39"/>
                  </a:lnTo>
                  <a:cubicBezTo>
                    <a:pt x="1734" y="14"/>
                    <a:pt x="1619" y="1"/>
                    <a:pt x="15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7"/>
            <p:cNvSpPr/>
            <p:nvPr/>
          </p:nvSpPr>
          <p:spPr>
            <a:xfrm>
              <a:off x="-2862007" y="2591517"/>
              <a:ext cx="365202" cy="242708"/>
            </a:xfrm>
            <a:custGeom>
              <a:rect b="b" l="l" r="r" t="t"/>
              <a:pathLst>
                <a:path extrusionOk="0" h="7771" w="11693">
                  <a:moveTo>
                    <a:pt x="5846" y="1165"/>
                  </a:moveTo>
                  <a:cubicBezTo>
                    <a:pt x="7340" y="1165"/>
                    <a:pt x="8554" y="2430"/>
                    <a:pt x="8554" y="3873"/>
                  </a:cubicBezTo>
                  <a:cubicBezTo>
                    <a:pt x="8554" y="3999"/>
                    <a:pt x="8554" y="4075"/>
                    <a:pt x="8554" y="4227"/>
                  </a:cubicBezTo>
                  <a:lnTo>
                    <a:pt x="5112" y="6505"/>
                  </a:lnTo>
                  <a:lnTo>
                    <a:pt x="4935" y="6454"/>
                  </a:lnTo>
                  <a:cubicBezTo>
                    <a:pt x="3847" y="6075"/>
                    <a:pt x="3113" y="5037"/>
                    <a:pt x="3113" y="3873"/>
                  </a:cubicBezTo>
                  <a:cubicBezTo>
                    <a:pt x="3113" y="2380"/>
                    <a:pt x="4353" y="1165"/>
                    <a:pt x="5846" y="1165"/>
                  </a:cubicBezTo>
                  <a:close/>
                  <a:moveTo>
                    <a:pt x="0" y="1"/>
                  </a:moveTo>
                  <a:lnTo>
                    <a:pt x="0" y="7770"/>
                  </a:lnTo>
                  <a:lnTo>
                    <a:pt x="11693" y="7770"/>
                  </a:lnTo>
                  <a:lnTo>
                    <a:pt x="116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0" name="Google Shape;2510;p67"/>
          <p:cNvGrpSpPr/>
          <p:nvPr/>
        </p:nvGrpSpPr>
        <p:grpSpPr>
          <a:xfrm>
            <a:off x="3267215" y="3089805"/>
            <a:ext cx="612654" cy="612649"/>
            <a:chOff x="-4219965" y="3208859"/>
            <a:chExt cx="413425" cy="413393"/>
          </a:xfrm>
        </p:grpSpPr>
        <p:sp>
          <p:nvSpPr>
            <p:cNvPr id="2511" name="Google Shape;2511;p67"/>
            <p:cNvSpPr/>
            <p:nvPr/>
          </p:nvSpPr>
          <p:spPr>
            <a:xfrm>
              <a:off x="-4122738" y="3391444"/>
              <a:ext cx="72740" cy="23737"/>
            </a:xfrm>
            <a:custGeom>
              <a:rect b="b" l="l" r="r" t="t"/>
              <a:pathLst>
                <a:path extrusionOk="0" h="760" w="2329">
                  <a:moveTo>
                    <a:pt x="0" y="0"/>
                  </a:moveTo>
                  <a:lnTo>
                    <a:pt x="0" y="759"/>
                  </a:lnTo>
                  <a:lnTo>
                    <a:pt x="2329" y="759"/>
                  </a:lnTo>
                  <a:lnTo>
                    <a:pt x="2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7"/>
            <p:cNvSpPr/>
            <p:nvPr/>
          </p:nvSpPr>
          <p:spPr>
            <a:xfrm>
              <a:off x="-4196260" y="3208859"/>
              <a:ext cx="366014" cy="267194"/>
            </a:xfrm>
            <a:custGeom>
              <a:rect b="b" l="l" r="r" t="t"/>
              <a:pathLst>
                <a:path extrusionOk="0" h="8555" w="11719">
                  <a:moveTo>
                    <a:pt x="7011" y="5062"/>
                  </a:moveTo>
                  <a:lnTo>
                    <a:pt x="7011" y="5846"/>
                  </a:lnTo>
                  <a:lnTo>
                    <a:pt x="6252" y="5846"/>
                  </a:lnTo>
                  <a:lnTo>
                    <a:pt x="6252" y="5062"/>
                  </a:lnTo>
                  <a:close/>
                  <a:moveTo>
                    <a:pt x="8580" y="5062"/>
                  </a:moveTo>
                  <a:lnTo>
                    <a:pt x="8580" y="5846"/>
                  </a:lnTo>
                  <a:lnTo>
                    <a:pt x="7796" y="5846"/>
                  </a:lnTo>
                  <a:lnTo>
                    <a:pt x="7796" y="5062"/>
                  </a:lnTo>
                  <a:close/>
                  <a:moveTo>
                    <a:pt x="10124" y="5062"/>
                  </a:moveTo>
                  <a:lnTo>
                    <a:pt x="10124" y="5846"/>
                  </a:lnTo>
                  <a:lnTo>
                    <a:pt x="9339" y="5846"/>
                  </a:lnTo>
                  <a:lnTo>
                    <a:pt x="9339" y="5062"/>
                  </a:lnTo>
                  <a:close/>
                  <a:moveTo>
                    <a:pt x="5467" y="5062"/>
                  </a:moveTo>
                  <a:lnTo>
                    <a:pt x="5467" y="7390"/>
                  </a:lnTo>
                  <a:lnTo>
                    <a:pt x="1595" y="7390"/>
                  </a:lnTo>
                  <a:lnTo>
                    <a:pt x="1595" y="5062"/>
                  </a:lnTo>
                  <a:close/>
                  <a:moveTo>
                    <a:pt x="7011" y="6631"/>
                  </a:moveTo>
                  <a:lnTo>
                    <a:pt x="7011" y="7390"/>
                  </a:lnTo>
                  <a:lnTo>
                    <a:pt x="6252" y="7390"/>
                  </a:lnTo>
                  <a:lnTo>
                    <a:pt x="6252" y="6631"/>
                  </a:lnTo>
                  <a:close/>
                  <a:moveTo>
                    <a:pt x="8580" y="6631"/>
                  </a:moveTo>
                  <a:lnTo>
                    <a:pt x="8580" y="7390"/>
                  </a:lnTo>
                  <a:lnTo>
                    <a:pt x="7796" y="7390"/>
                  </a:lnTo>
                  <a:lnTo>
                    <a:pt x="7796" y="6631"/>
                  </a:lnTo>
                  <a:close/>
                  <a:moveTo>
                    <a:pt x="10124" y="6631"/>
                  </a:moveTo>
                  <a:lnTo>
                    <a:pt x="10124" y="7390"/>
                  </a:lnTo>
                  <a:lnTo>
                    <a:pt x="9339" y="7390"/>
                  </a:lnTo>
                  <a:lnTo>
                    <a:pt x="9339" y="6631"/>
                  </a:lnTo>
                  <a:close/>
                  <a:moveTo>
                    <a:pt x="785" y="0"/>
                  </a:moveTo>
                  <a:lnTo>
                    <a:pt x="785" y="3138"/>
                  </a:lnTo>
                  <a:lnTo>
                    <a:pt x="3139" y="3138"/>
                  </a:lnTo>
                  <a:lnTo>
                    <a:pt x="3139" y="3897"/>
                  </a:lnTo>
                  <a:lnTo>
                    <a:pt x="1" y="3897"/>
                  </a:lnTo>
                  <a:lnTo>
                    <a:pt x="1" y="8554"/>
                  </a:lnTo>
                  <a:lnTo>
                    <a:pt x="11718" y="8554"/>
                  </a:lnTo>
                  <a:lnTo>
                    <a:pt x="11718" y="3897"/>
                  </a:lnTo>
                  <a:lnTo>
                    <a:pt x="3924" y="3897"/>
                  </a:lnTo>
                  <a:lnTo>
                    <a:pt x="3924" y="3138"/>
                  </a:lnTo>
                  <a:lnTo>
                    <a:pt x="6252" y="3138"/>
                  </a:lnTo>
                  <a:lnTo>
                    <a:pt x="62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7"/>
            <p:cNvSpPr/>
            <p:nvPr/>
          </p:nvSpPr>
          <p:spPr>
            <a:xfrm>
              <a:off x="-4219965" y="3500508"/>
              <a:ext cx="413425" cy="121744"/>
            </a:xfrm>
            <a:custGeom>
              <a:rect b="b" l="l" r="r" t="t"/>
              <a:pathLst>
                <a:path extrusionOk="0" h="3898" w="13237">
                  <a:moveTo>
                    <a:pt x="8555" y="785"/>
                  </a:moveTo>
                  <a:lnTo>
                    <a:pt x="8555" y="2329"/>
                  </a:lnTo>
                  <a:lnTo>
                    <a:pt x="4657" y="2329"/>
                  </a:lnTo>
                  <a:lnTo>
                    <a:pt x="4657" y="785"/>
                  </a:lnTo>
                  <a:lnTo>
                    <a:pt x="5442" y="785"/>
                  </a:lnTo>
                  <a:lnTo>
                    <a:pt x="5442" y="1544"/>
                  </a:lnTo>
                  <a:lnTo>
                    <a:pt x="7770" y="1544"/>
                  </a:lnTo>
                  <a:lnTo>
                    <a:pt x="7770" y="785"/>
                  </a:lnTo>
                  <a:close/>
                  <a:moveTo>
                    <a:pt x="1" y="1"/>
                  </a:moveTo>
                  <a:lnTo>
                    <a:pt x="1" y="3898"/>
                  </a:lnTo>
                  <a:lnTo>
                    <a:pt x="13237" y="3898"/>
                  </a:lnTo>
                  <a:lnTo>
                    <a:pt x="132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4" name="Google Shape;2514;p67"/>
          <p:cNvGrpSpPr/>
          <p:nvPr/>
        </p:nvGrpSpPr>
        <p:grpSpPr>
          <a:xfrm>
            <a:off x="1301931" y="3089803"/>
            <a:ext cx="544590" cy="612651"/>
            <a:chOff x="-2157746" y="3259424"/>
            <a:chExt cx="364421" cy="414205"/>
          </a:xfrm>
        </p:grpSpPr>
        <p:sp>
          <p:nvSpPr>
            <p:cNvPr id="2515" name="Google Shape;2515;p67"/>
            <p:cNvSpPr/>
            <p:nvPr/>
          </p:nvSpPr>
          <p:spPr>
            <a:xfrm>
              <a:off x="-2108742" y="3259424"/>
              <a:ext cx="120963" cy="48254"/>
            </a:xfrm>
            <a:custGeom>
              <a:rect b="b" l="l" r="r" t="t"/>
              <a:pathLst>
                <a:path extrusionOk="0" h="1545" w="3873">
                  <a:moveTo>
                    <a:pt x="1" y="1"/>
                  </a:moveTo>
                  <a:lnTo>
                    <a:pt x="1" y="785"/>
                  </a:lnTo>
                  <a:lnTo>
                    <a:pt x="785" y="785"/>
                  </a:lnTo>
                  <a:lnTo>
                    <a:pt x="785" y="1545"/>
                  </a:lnTo>
                  <a:lnTo>
                    <a:pt x="3113" y="1545"/>
                  </a:lnTo>
                  <a:lnTo>
                    <a:pt x="3113" y="785"/>
                  </a:lnTo>
                  <a:lnTo>
                    <a:pt x="3873" y="785"/>
                  </a:lnTo>
                  <a:lnTo>
                    <a:pt x="38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7"/>
            <p:cNvSpPr/>
            <p:nvPr/>
          </p:nvSpPr>
          <p:spPr>
            <a:xfrm>
              <a:off x="-1963292" y="3259424"/>
              <a:ext cx="120963" cy="48254"/>
            </a:xfrm>
            <a:custGeom>
              <a:rect b="b" l="l" r="r" t="t"/>
              <a:pathLst>
                <a:path extrusionOk="0" h="1545" w="3873">
                  <a:moveTo>
                    <a:pt x="0" y="1"/>
                  </a:moveTo>
                  <a:lnTo>
                    <a:pt x="0" y="785"/>
                  </a:lnTo>
                  <a:lnTo>
                    <a:pt x="785" y="785"/>
                  </a:lnTo>
                  <a:lnTo>
                    <a:pt x="785" y="1545"/>
                  </a:lnTo>
                  <a:lnTo>
                    <a:pt x="3113" y="1545"/>
                  </a:lnTo>
                  <a:lnTo>
                    <a:pt x="3113" y="785"/>
                  </a:lnTo>
                  <a:lnTo>
                    <a:pt x="3872" y="785"/>
                  </a:lnTo>
                  <a:lnTo>
                    <a:pt x="387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7"/>
            <p:cNvSpPr/>
            <p:nvPr/>
          </p:nvSpPr>
          <p:spPr>
            <a:xfrm>
              <a:off x="-2157746" y="3599327"/>
              <a:ext cx="169967" cy="74302"/>
            </a:xfrm>
            <a:custGeom>
              <a:rect b="b" l="l" r="r" t="t"/>
              <a:pathLst>
                <a:path extrusionOk="0" h="2379" w="5442">
                  <a:moveTo>
                    <a:pt x="1" y="0"/>
                  </a:moveTo>
                  <a:lnTo>
                    <a:pt x="1" y="2379"/>
                  </a:lnTo>
                  <a:lnTo>
                    <a:pt x="5442" y="2379"/>
                  </a:lnTo>
                  <a:lnTo>
                    <a:pt x="5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7"/>
            <p:cNvSpPr/>
            <p:nvPr/>
          </p:nvSpPr>
          <p:spPr>
            <a:xfrm>
              <a:off x="-1963292" y="3599327"/>
              <a:ext cx="169967" cy="74302"/>
            </a:xfrm>
            <a:custGeom>
              <a:rect b="b" l="l" r="r" t="t"/>
              <a:pathLst>
                <a:path extrusionOk="0" h="2379" w="5442">
                  <a:moveTo>
                    <a:pt x="0" y="0"/>
                  </a:moveTo>
                  <a:lnTo>
                    <a:pt x="0" y="2379"/>
                  </a:lnTo>
                  <a:lnTo>
                    <a:pt x="5441" y="2379"/>
                  </a:lnTo>
                  <a:lnTo>
                    <a:pt x="54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7"/>
            <p:cNvSpPr/>
            <p:nvPr/>
          </p:nvSpPr>
          <p:spPr>
            <a:xfrm>
              <a:off x="-2108742" y="3332165"/>
              <a:ext cx="266413" cy="168374"/>
            </a:xfrm>
            <a:custGeom>
              <a:rect b="b" l="l" r="r" t="t"/>
              <a:pathLst>
                <a:path extrusionOk="0" h="5391" w="8530">
                  <a:moveTo>
                    <a:pt x="1" y="0"/>
                  </a:moveTo>
                  <a:lnTo>
                    <a:pt x="1" y="2025"/>
                  </a:lnTo>
                  <a:lnTo>
                    <a:pt x="3873" y="4606"/>
                  </a:lnTo>
                  <a:lnTo>
                    <a:pt x="3873" y="3897"/>
                  </a:lnTo>
                  <a:lnTo>
                    <a:pt x="4657" y="3897"/>
                  </a:lnTo>
                  <a:lnTo>
                    <a:pt x="4657" y="5391"/>
                  </a:lnTo>
                  <a:lnTo>
                    <a:pt x="8529" y="2784"/>
                  </a:lnTo>
                  <a:lnTo>
                    <a:pt x="8529" y="0"/>
                  </a:lnTo>
                  <a:lnTo>
                    <a:pt x="4657" y="0"/>
                  </a:lnTo>
                  <a:lnTo>
                    <a:pt x="4657" y="785"/>
                  </a:lnTo>
                  <a:lnTo>
                    <a:pt x="3873" y="785"/>
                  </a:lnTo>
                  <a:lnTo>
                    <a:pt x="38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7"/>
            <p:cNvSpPr/>
            <p:nvPr/>
          </p:nvSpPr>
          <p:spPr>
            <a:xfrm>
              <a:off x="-2133228" y="3408028"/>
              <a:ext cx="121744" cy="167594"/>
            </a:xfrm>
            <a:custGeom>
              <a:rect b="b" l="l" r="r" t="t"/>
              <a:pathLst>
                <a:path extrusionOk="0" h="5366" w="3898">
                  <a:moveTo>
                    <a:pt x="0" y="1"/>
                  </a:moveTo>
                  <a:lnTo>
                    <a:pt x="0" y="5366"/>
                  </a:lnTo>
                  <a:lnTo>
                    <a:pt x="3897" y="5366"/>
                  </a:lnTo>
                  <a:lnTo>
                    <a:pt x="3897" y="2582"/>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7"/>
            <p:cNvSpPr/>
            <p:nvPr/>
          </p:nvSpPr>
          <p:spPr>
            <a:xfrm>
              <a:off x="-1938806" y="3432546"/>
              <a:ext cx="120963" cy="143076"/>
            </a:xfrm>
            <a:custGeom>
              <a:rect b="b" l="l" r="r" t="t"/>
              <a:pathLst>
                <a:path extrusionOk="0" h="4581" w="3873">
                  <a:moveTo>
                    <a:pt x="3873" y="0"/>
                  </a:moveTo>
                  <a:lnTo>
                    <a:pt x="1" y="2582"/>
                  </a:lnTo>
                  <a:lnTo>
                    <a:pt x="1" y="4581"/>
                  </a:lnTo>
                  <a:lnTo>
                    <a:pt x="3873" y="4581"/>
                  </a:lnTo>
                  <a:lnTo>
                    <a:pt x="38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5" name="Shape 2525"/>
        <p:cNvGrpSpPr/>
        <p:nvPr/>
      </p:nvGrpSpPr>
      <p:grpSpPr>
        <a:xfrm>
          <a:off x="0" y="0"/>
          <a:ext cx="0" cy="0"/>
          <a:chOff x="0" y="0"/>
          <a:chExt cx="0" cy="0"/>
        </a:xfrm>
      </p:grpSpPr>
      <p:sp>
        <p:nvSpPr>
          <p:cNvPr id="2526" name="Google Shape;2526;p68"/>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TABLES REPRESENT YOUR DATA</a:t>
            </a:r>
            <a:endParaRPr/>
          </a:p>
        </p:txBody>
      </p:sp>
      <p:graphicFrame>
        <p:nvGraphicFramePr>
          <p:cNvPr id="2527" name="Google Shape;2527;p68"/>
          <p:cNvGraphicFramePr/>
          <p:nvPr/>
        </p:nvGraphicFramePr>
        <p:xfrm>
          <a:off x="952500" y="1381100"/>
          <a:ext cx="3000000" cy="3000000"/>
        </p:xfrm>
        <a:graphic>
          <a:graphicData uri="http://schemas.openxmlformats.org/drawingml/2006/table">
            <a:tbl>
              <a:tblPr>
                <a:noFill/>
                <a:tableStyleId>{E37BECD0-40C6-4A29-A29F-127F8CB3DDC6}</a:tableStyleId>
              </a:tblPr>
              <a:tblGrid>
                <a:gridCol w="3619500"/>
                <a:gridCol w="3619500"/>
              </a:tblGrid>
              <a:tr h="381000">
                <a:tc>
                  <a:txBody>
                    <a:bodyPr/>
                    <a:lstStyle/>
                    <a:p>
                      <a:pPr indent="0" lvl="0" marL="0" rtl="0" algn="ctr">
                        <a:spcBef>
                          <a:spcPts val="0"/>
                        </a:spcBef>
                        <a:spcAft>
                          <a:spcPts val="0"/>
                        </a:spcAft>
                        <a:buNone/>
                      </a:pPr>
                      <a:r>
                        <a:rPr lang="en" sz="2200">
                          <a:solidFill>
                            <a:schemeClr val="lt1"/>
                          </a:solidFill>
                          <a:latin typeface="Manrope SemiBold"/>
                          <a:ea typeface="Manrope SemiBold"/>
                          <a:cs typeface="Manrope SemiBold"/>
                          <a:sym typeface="Manrope SemiBold"/>
                        </a:rPr>
                        <a:t>PROS</a:t>
                      </a:r>
                      <a:endParaRPr sz="2200">
                        <a:solidFill>
                          <a:schemeClr val="lt1"/>
                        </a:solidFill>
                        <a:latin typeface="Manrope SemiBold"/>
                        <a:ea typeface="Manrope SemiBold"/>
                        <a:cs typeface="Manrope SemiBold"/>
                        <a:sym typeface="Manrope SemiBold"/>
                      </a:endParaRPr>
                    </a:p>
                  </a:txBody>
                  <a:tcPr marT="91425" marB="91425" marR="91425" marL="91425" anchor="ctr">
                    <a:lnL cap="flat" cmpd="sng" w="28575">
                      <a:solidFill>
                        <a:schemeClr val="accen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2200">
                          <a:solidFill>
                            <a:schemeClr val="lt1"/>
                          </a:solidFill>
                          <a:latin typeface="Manrope SemiBold"/>
                          <a:ea typeface="Manrope SemiBold"/>
                          <a:cs typeface="Manrope SemiBold"/>
                          <a:sym typeface="Manrope SemiBold"/>
                        </a:rPr>
                        <a:t>CONS</a:t>
                      </a:r>
                      <a:endParaRPr sz="2200">
                        <a:solidFill>
                          <a:schemeClr val="lt1"/>
                        </a:solidFill>
                        <a:latin typeface="Manrope SemiBold"/>
                        <a:ea typeface="Manrope SemiBold"/>
                        <a:cs typeface="Manrope SemiBold"/>
                        <a:sym typeface="Manrope SemiBold"/>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accent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accent1"/>
                      </a:solidFill>
                      <a:prstDash val="solid"/>
                      <a:round/>
                      <a:headEnd len="sm" w="sm" type="none"/>
                      <a:tailEnd len="sm" w="sm" type="none"/>
                    </a:lnB>
                    <a:solidFill>
                      <a:schemeClr val="accent1"/>
                    </a:solidFill>
                  </a:tcPr>
                </a:tc>
              </a:tr>
              <a:tr h="2678875">
                <a:tc>
                  <a:txBody>
                    <a:bodyPr/>
                    <a:lstStyle/>
                    <a:p>
                      <a:pPr indent="-190500" lvl="0" marL="342900" rtl="0" algn="l">
                        <a:spcBef>
                          <a:spcPts val="1000"/>
                        </a:spcBef>
                        <a:spcAft>
                          <a:spcPts val="0"/>
                        </a:spcAft>
                        <a:buClr>
                          <a:schemeClr val="dk1"/>
                        </a:buClr>
                        <a:buSzPts val="1200"/>
                        <a:buFont typeface="Inter"/>
                        <a:buChar char="𑁋"/>
                      </a:pPr>
                      <a:r>
                        <a:rPr lang="en" sz="1200">
                          <a:solidFill>
                            <a:schemeClr val="dk1"/>
                          </a:solidFill>
                          <a:latin typeface="Inter"/>
                          <a:ea typeface="Inter"/>
                          <a:cs typeface="Inter"/>
                          <a:sym typeface="Inter"/>
                        </a:rPr>
                        <a:t>Mercury the closest planet to the Sun and the smallest in the System</a:t>
                      </a:r>
                      <a:endParaRPr sz="1200">
                        <a:solidFill>
                          <a:schemeClr val="dk1"/>
                        </a:solidFill>
                        <a:latin typeface="Inter"/>
                        <a:ea typeface="Inter"/>
                        <a:cs typeface="Inter"/>
                        <a:sym typeface="Inter"/>
                      </a:endParaRPr>
                    </a:p>
                    <a:p>
                      <a:pPr indent="-190500" lvl="0" marL="342900" rtl="0" algn="l">
                        <a:spcBef>
                          <a:spcPts val="1000"/>
                        </a:spcBef>
                        <a:spcAft>
                          <a:spcPts val="0"/>
                        </a:spcAft>
                        <a:buClr>
                          <a:schemeClr val="dk1"/>
                        </a:buClr>
                        <a:buSzPts val="1200"/>
                        <a:buFont typeface="Inter"/>
                        <a:buChar char="𑁋"/>
                      </a:pPr>
                      <a:r>
                        <a:rPr lang="en" sz="1200">
                          <a:solidFill>
                            <a:schemeClr val="dk1"/>
                          </a:solidFill>
                          <a:latin typeface="Inter"/>
                          <a:ea typeface="Inter"/>
                          <a:cs typeface="Inter"/>
                          <a:sym typeface="Inter"/>
                        </a:rPr>
                        <a:t>Mars is full of iron oxide dust, giving the planet its reddish cast</a:t>
                      </a:r>
                      <a:endParaRPr sz="1200">
                        <a:solidFill>
                          <a:schemeClr val="dk1"/>
                        </a:solidFill>
                        <a:latin typeface="Inter"/>
                        <a:ea typeface="Inter"/>
                        <a:cs typeface="Inter"/>
                        <a:sym typeface="Inter"/>
                      </a:endParaRPr>
                    </a:p>
                    <a:p>
                      <a:pPr indent="-190500" lvl="0" marL="342900" rtl="0" algn="l">
                        <a:spcBef>
                          <a:spcPts val="1000"/>
                        </a:spcBef>
                        <a:spcAft>
                          <a:spcPts val="0"/>
                        </a:spcAft>
                        <a:buClr>
                          <a:schemeClr val="dk1"/>
                        </a:buClr>
                        <a:buSzPts val="1200"/>
                        <a:buFont typeface="Inter"/>
                        <a:buChar char="𑁋"/>
                      </a:pPr>
                      <a:r>
                        <a:rPr lang="en" sz="1200">
                          <a:solidFill>
                            <a:schemeClr val="dk1"/>
                          </a:solidFill>
                          <a:latin typeface="Inter"/>
                          <a:ea typeface="Inter"/>
                          <a:cs typeface="Inter"/>
                          <a:sym typeface="Inter"/>
                        </a:rPr>
                        <a:t>Venus has a beautiful name and is the second planet from the Sun</a:t>
                      </a:r>
                      <a:endParaRPr sz="1200">
                        <a:solidFill>
                          <a:schemeClr val="dk1"/>
                        </a:solidFill>
                        <a:latin typeface="Inter"/>
                        <a:ea typeface="Inter"/>
                        <a:cs typeface="Inter"/>
                        <a:sym typeface="Inter"/>
                      </a:endParaRPr>
                    </a:p>
                    <a:p>
                      <a:pPr indent="-190500" lvl="0" marL="342900" rtl="0" algn="l">
                        <a:spcBef>
                          <a:spcPts val="1000"/>
                        </a:spcBef>
                        <a:spcAft>
                          <a:spcPts val="0"/>
                        </a:spcAft>
                        <a:buClr>
                          <a:schemeClr val="dk1"/>
                        </a:buClr>
                        <a:buSzPts val="1200"/>
                        <a:buFont typeface="Inter"/>
                        <a:buChar char="𑁋"/>
                      </a:pPr>
                      <a:r>
                        <a:rPr lang="en" sz="1200">
                          <a:solidFill>
                            <a:schemeClr val="dk1"/>
                          </a:solidFill>
                          <a:latin typeface="Inter"/>
                          <a:ea typeface="Inter"/>
                          <a:cs typeface="Inter"/>
                          <a:sym typeface="Inter"/>
                        </a:rPr>
                        <a:t>Jupiter is a gas giant and the biggest planet in the Solar System</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190500" lvl="0" marL="342900" rtl="0" algn="l">
                        <a:spcBef>
                          <a:spcPts val="1000"/>
                        </a:spcBef>
                        <a:spcAft>
                          <a:spcPts val="0"/>
                        </a:spcAft>
                        <a:buClr>
                          <a:schemeClr val="dk1"/>
                        </a:buClr>
                        <a:buSzPts val="1200"/>
                        <a:buFont typeface="Inter"/>
                        <a:buChar char="𑁋"/>
                      </a:pPr>
                      <a:r>
                        <a:rPr lang="en" sz="1200">
                          <a:solidFill>
                            <a:schemeClr val="dk1"/>
                          </a:solidFill>
                          <a:latin typeface="Inter"/>
                          <a:ea typeface="Inter"/>
                          <a:cs typeface="Inter"/>
                          <a:sym typeface="Inter"/>
                        </a:rPr>
                        <a:t>Earth is the only planet that harbors life in the Solar System</a:t>
                      </a:r>
                      <a:endParaRPr sz="1200">
                        <a:solidFill>
                          <a:schemeClr val="dk1"/>
                        </a:solidFill>
                        <a:latin typeface="Inter"/>
                        <a:ea typeface="Inter"/>
                        <a:cs typeface="Inter"/>
                        <a:sym typeface="Inter"/>
                      </a:endParaRPr>
                    </a:p>
                    <a:p>
                      <a:pPr indent="-190500" lvl="0" marL="342900" rtl="0" algn="l">
                        <a:spcBef>
                          <a:spcPts val="1000"/>
                        </a:spcBef>
                        <a:spcAft>
                          <a:spcPts val="0"/>
                        </a:spcAft>
                        <a:buClr>
                          <a:schemeClr val="dk1"/>
                        </a:buClr>
                        <a:buSzPts val="1200"/>
                        <a:buFont typeface="Inter"/>
                        <a:buChar char="𑁋"/>
                      </a:pPr>
                      <a:r>
                        <a:rPr lang="en" sz="1200">
                          <a:solidFill>
                            <a:schemeClr val="dk1"/>
                          </a:solidFill>
                          <a:latin typeface="Inter"/>
                          <a:ea typeface="Inter"/>
                          <a:cs typeface="Inter"/>
                          <a:sym typeface="Inter"/>
                        </a:rPr>
                        <a:t>Saturn was named after the Roman god of wealth and agriculture</a:t>
                      </a:r>
                      <a:endParaRPr sz="1200">
                        <a:solidFill>
                          <a:schemeClr val="dk1"/>
                        </a:solidFill>
                        <a:latin typeface="Inter"/>
                        <a:ea typeface="Inter"/>
                        <a:cs typeface="Inter"/>
                        <a:sym typeface="Inter"/>
                      </a:endParaRPr>
                    </a:p>
                    <a:p>
                      <a:pPr indent="-190500" lvl="0" marL="342900" rtl="0" algn="l">
                        <a:spcBef>
                          <a:spcPts val="1000"/>
                        </a:spcBef>
                        <a:spcAft>
                          <a:spcPts val="0"/>
                        </a:spcAft>
                        <a:buClr>
                          <a:schemeClr val="dk1"/>
                        </a:buClr>
                        <a:buSzPts val="1200"/>
                        <a:buFont typeface="Inter"/>
                        <a:buChar char="𑁋"/>
                      </a:pPr>
                      <a:r>
                        <a:rPr lang="en" sz="1200">
                          <a:solidFill>
                            <a:schemeClr val="dk1"/>
                          </a:solidFill>
                          <a:latin typeface="Inter"/>
                          <a:ea typeface="Inter"/>
                          <a:cs typeface="Inter"/>
                          <a:sym typeface="Inter"/>
                        </a:rPr>
                        <a:t>The Sun is the star at the center of the Solar System</a:t>
                      </a:r>
                      <a:endParaRPr sz="1200">
                        <a:solidFill>
                          <a:schemeClr val="dk1"/>
                        </a:solidFill>
                        <a:latin typeface="Inter"/>
                        <a:ea typeface="Inter"/>
                        <a:cs typeface="Inter"/>
                        <a:sym typeface="Inter"/>
                      </a:endParaRPr>
                    </a:p>
                    <a:p>
                      <a:pPr indent="-190500" lvl="0" marL="342900" rtl="0" algn="l">
                        <a:spcBef>
                          <a:spcPts val="1000"/>
                        </a:spcBef>
                        <a:spcAft>
                          <a:spcPts val="0"/>
                        </a:spcAft>
                        <a:buClr>
                          <a:schemeClr val="dk1"/>
                        </a:buClr>
                        <a:buSzPts val="1200"/>
                        <a:buFont typeface="Inter"/>
                        <a:buChar char="𑁋"/>
                      </a:pPr>
                      <a:r>
                        <a:rPr lang="en" sz="1200">
                          <a:solidFill>
                            <a:schemeClr val="dk1"/>
                          </a:solidFill>
                          <a:latin typeface="Inter"/>
                          <a:ea typeface="Inter"/>
                          <a:cs typeface="Inter"/>
                          <a:sym typeface="Inter"/>
                        </a:rPr>
                        <a:t>Neptune is the fourth-largest planet in the Solar System</a:t>
                      </a:r>
                      <a:endParaRPr sz="1200">
                        <a:solidFill>
                          <a:schemeClr val="dk1"/>
                        </a:solidFill>
                        <a:latin typeface="Inter"/>
                        <a:ea typeface="Inter"/>
                        <a:cs typeface="Inter"/>
                        <a:sym typeface="Inter"/>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accent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1" name="Shape 2531"/>
        <p:cNvGrpSpPr/>
        <p:nvPr/>
      </p:nvGrpSpPr>
      <p:grpSpPr>
        <a:xfrm>
          <a:off x="0" y="0"/>
          <a:ext cx="0" cy="0"/>
          <a:chOff x="0" y="0"/>
          <a:chExt cx="0" cy="0"/>
        </a:xfrm>
      </p:grpSpPr>
      <p:sp>
        <p:nvSpPr>
          <p:cNvPr id="2532" name="Google Shape;2532;p69"/>
          <p:cNvSpPr txBox="1"/>
          <p:nvPr/>
        </p:nvSpPr>
        <p:spPr>
          <a:xfrm>
            <a:off x="713250" y="4389625"/>
            <a:ext cx="7717500" cy="35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Inter"/>
                <a:ea typeface="Inter"/>
                <a:cs typeface="Inter"/>
                <a:sym typeface="Inter"/>
              </a:rPr>
              <a:t>Follow the link in the graph to modify its data and then paste the new one here. </a:t>
            </a:r>
            <a:r>
              <a:rPr lang="en" sz="1100">
                <a:solidFill>
                  <a:schemeClr val="dk1"/>
                </a:solidFill>
                <a:uFill>
                  <a:noFill/>
                </a:uFill>
                <a:latin typeface="Inter"/>
                <a:ea typeface="Inter"/>
                <a:cs typeface="Inter"/>
                <a:sym typeface="Inter"/>
                <a:hlinkClick r:id="rId3">
                  <a:extLst>
                    <a:ext uri="{A12FA001-AC4F-418D-AE19-62706E023703}">
                      <ahyp:hlinkClr val="tx"/>
                    </a:ext>
                  </a:extLst>
                </a:hlinkClick>
              </a:rPr>
              <a:t>For more info, </a:t>
            </a:r>
            <a:r>
              <a:rPr b="1" lang="en" sz="1100">
                <a:solidFill>
                  <a:schemeClr val="dk1"/>
                </a:solidFill>
                <a:uFill>
                  <a:noFill/>
                </a:uFill>
                <a:latin typeface="Inter"/>
                <a:ea typeface="Inter"/>
                <a:cs typeface="Inter"/>
                <a:sym typeface="Inter"/>
                <a:hlinkClick r:id="rId4">
                  <a:extLst>
                    <a:ext uri="{A12FA001-AC4F-418D-AE19-62706E023703}">
                      <ahyp:hlinkClr val="tx"/>
                    </a:ext>
                  </a:extLst>
                </a:hlinkClick>
              </a:rPr>
              <a:t>click here</a:t>
            </a:r>
            <a:endParaRPr b="1" sz="1100">
              <a:solidFill>
                <a:schemeClr val="dk1"/>
              </a:solidFill>
              <a:latin typeface="Inter"/>
              <a:ea typeface="Inter"/>
              <a:cs typeface="Inter"/>
              <a:sym typeface="Inter"/>
            </a:endParaRPr>
          </a:p>
        </p:txBody>
      </p:sp>
      <p:sp>
        <p:nvSpPr>
          <p:cNvPr id="2533" name="Google Shape;2533;p69"/>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THIS GRAPH</a:t>
            </a:r>
            <a:endParaRPr/>
          </a:p>
        </p:txBody>
      </p:sp>
      <p:sp>
        <p:nvSpPr>
          <p:cNvPr id="2534" name="Google Shape;2534;p69"/>
          <p:cNvSpPr txBox="1"/>
          <p:nvPr/>
        </p:nvSpPr>
        <p:spPr>
          <a:xfrm>
            <a:off x="1010675" y="1699125"/>
            <a:ext cx="21363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Manrope SemiBold"/>
                <a:ea typeface="Manrope SemiBold"/>
                <a:cs typeface="Manrope SemiBold"/>
                <a:sym typeface="Manrope SemiBold"/>
              </a:rPr>
              <a:t>VENUS</a:t>
            </a:r>
            <a:endParaRPr sz="2200">
              <a:solidFill>
                <a:schemeClr val="dk1"/>
              </a:solidFill>
              <a:latin typeface="Manrope SemiBold"/>
              <a:ea typeface="Manrope SemiBold"/>
              <a:cs typeface="Manrope SemiBold"/>
              <a:sym typeface="Manrope SemiBold"/>
            </a:endParaRPr>
          </a:p>
        </p:txBody>
      </p:sp>
      <p:sp>
        <p:nvSpPr>
          <p:cNvPr id="2535" name="Google Shape;2535;p69"/>
          <p:cNvSpPr txBox="1"/>
          <p:nvPr/>
        </p:nvSpPr>
        <p:spPr>
          <a:xfrm>
            <a:off x="1010675" y="2097725"/>
            <a:ext cx="21363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Venus is the second planet from the Sun</a:t>
            </a:r>
            <a:endParaRPr sz="1200">
              <a:solidFill>
                <a:schemeClr val="dk1"/>
              </a:solidFill>
              <a:latin typeface="Inter"/>
              <a:ea typeface="Inter"/>
              <a:cs typeface="Inter"/>
              <a:sym typeface="Inter"/>
            </a:endParaRPr>
          </a:p>
        </p:txBody>
      </p:sp>
      <p:sp>
        <p:nvSpPr>
          <p:cNvPr id="2536" name="Google Shape;2536;p69"/>
          <p:cNvSpPr/>
          <p:nvPr/>
        </p:nvSpPr>
        <p:spPr>
          <a:xfrm>
            <a:off x="713225" y="1445500"/>
            <a:ext cx="260100" cy="26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9"/>
          <p:cNvSpPr txBox="1"/>
          <p:nvPr/>
        </p:nvSpPr>
        <p:spPr>
          <a:xfrm>
            <a:off x="1010675" y="1298488"/>
            <a:ext cx="21363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Manrope SemiBold"/>
                <a:ea typeface="Manrope SemiBold"/>
                <a:cs typeface="Manrope SemiBold"/>
                <a:sym typeface="Manrope SemiBold"/>
              </a:rPr>
              <a:t>55%</a:t>
            </a:r>
            <a:endParaRPr sz="2200">
              <a:solidFill>
                <a:schemeClr val="dk1"/>
              </a:solidFill>
              <a:latin typeface="Manrope SemiBold"/>
              <a:ea typeface="Manrope SemiBold"/>
              <a:cs typeface="Manrope SemiBold"/>
              <a:sym typeface="Manrope SemiBold"/>
            </a:endParaRPr>
          </a:p>
        </p:txBody>
      </p:sp>
      <p:sp>
        <p:nvSpPr>
          <p:cNvPr id="2538" name="Google Shape;2538;p69"/>
          <p:cNvSpPr txBox="1"/>
          <p:nvPr/>
        </p:nvSpPr>
        <p:spPr>
          <a:xfrm>
            <a:off x="1010675" y="3227125"/>
            <a:ext cx="21363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Manrope SemiBold"/>
                <a:ea typeface="Manrope SemiBold"/>
                <a:cs typeface="Manrope SemiBold"/>
                <a:sym typeface="Manrope SemiBold"/>
              </a:rPr>
              <a:t>EARTH</a:t>
            </a:r>
            <a:endParaRPr sz="2200">
              <a:solidFill>
                <a:schemeClr val="dk1"/>
              </a:solidFill>
              <a:latin typeface="Manrope SemiBold"/>
              <a:ea typeface="Manrope SemiBold"/>
              <a:cs typeface="Manrope SemiBold"/>
              <a:sym typeface="Manrope SemiBold"/>
            </a:endParaRPr>
          </a:p>
        </p:txBody>
      </p:sp>
      <p:sp>
        <p:nvSpPr>
          <p:cNvPr id="2539" name="Google Shape;2539;p69"/>
          <p:cNvSpPr txBox="1"/>
          <p:nvPr/>
        </p:nvSpPr>
        <p:spPr>
          <a:xfrm>
            <a:off x="1010675" y="3625725"/>
            <a:ext cx="21363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Earth is the only planet known to harbor life</a:t>
            </a:r>
            <a:endParaRPr sz="1200">
              <a:solidFill>
                <a:schemeClr val="dk1"/>
              </a:solidFill>
              <a:latin typeface="Inter"/>
              <a:ea typeface="Inter"/>
              <a:cs typeface="Inter"/>
              <a:sym typeface="Inter"/>
            </a:endParaRPr>
          </a:p>
        </p:txBody>
      </p:sp>
      <p:sp>
        <p:nvSpPr>
          <p:cNvPr id="2540" name="Google Shape;2540;p69"/>
          <p:cNvSpPr/>
          <p:nvPr/>
        </p:nvSpPr>
        <p:spPr>
          <a:xfrm>
            <a:off x="713225" y="2973500"/>
            <a:ext cx="260100" cy="260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9"/>
          <p:cNvSpPr txBox="1"/>
          <p:nvPr/>
        </p:nvSpPr>
        <p:spPr>
          <a:xfrm>
            <a:off x="1010675" y="2826488"/>
            <a:ext cx="21363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Manrope SemiBold"/>
                <a:ea typeface="Manrope SemiBold"/>
                <a:cs typeface="Manrope SemiBold"/>
                <a:sym typeface="Manrope SemiBold"/>
              </a:rPr>
              <a:t>21</a:t>
            </a:r>
            <a:r>
              <a:rPr lang="en" sz="2200">
                <a:solidFill>
                  <a:schemeClr val="dk1"/>
                </a:solidFill>
                <a:latin typeface="Manrope SemiBold"/>
                <a:ea typeface="Manrope SemiBold"/>
                <a:cs typeface="Manrope SemiBold"/>
                <a:sym typeface="Manrope SemiBold"/>
              </a:rPr>
              <a:t>%</a:t>
            </a:r>
            <a:endParaRPr sz="2200">
              <a:solidFill>
                <a:schemeClr val="dk1"/>
              </a:solidFill>
              <a:latin typeface="Manrope SemiBold"/>
              <a:ea typeface="Manrope SemiBold"/>
              <a:cs typeface="Manrope SemiBold"/>
              <a:sym typeface="Manrope SemiBold"/>
            </a:endParaRPr>
          </a:p>
        </p:txBody>
      </p:sp>
      <p:sp>
        <p:nvSpPr>
          <p:cNvPr id="2542" name="Google Shape;2542;p69"/>
          <p:cNvSpPr txBox="1"/>
          <p:nvPr/>
        </p:nvSpPr>
        <p:spPr>
          <a:xfrm flipH="1">
            <a:off x="5997025" y="1699125"/>
            <a:ext cx="2136300" cy="5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Manrope SemiBold"/>
                <a:ea typeface="Manrope SemiBold"/>
                <a:cs typeface="Manrope SemiBold"/>
                <a:sym typeface="Manrope SemiBold"/>
              </a:rPr>
              <a:t>MERCURY</a:t>
            </a:r>
            <a:endParaRPr sz="2200">
              <a:solidFill>
                <a:schemeClr val="dk1"/>
              </a:solidFill>
              <a:latin typeface="Manrope SemiBold"/>
              <a:ea typeface="Manrope SemiBold"/>
              <a:cs typeface="Manrope SemiBold"/>
              <a:sym typeface="Manrope SemiBold"/>
            </a:endParaRPr>
          </a:p>
        </p:txBody>
      </p:sp>
      <p:sp>
        <p:nvSpPr>
          <p:cNvPr id="2543" name="Google Shape;2543;p69"/>
          <p:cNvSpPr txBox="1"/>
          <p:nvPr/>
        </p:nvSpPr>
        <p:spPr>
          <a:xfrm flipH="1">
            <a:off x="5997025" y="2097725"/>
            <a:ext cx="2136300" cy="5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Inter"/>
                <a:ea typeface="Inter"/>
                <a:cs typeface="Inter"/>
                <a:sym typeface="Inter"/>
              </a:rPr>
              <a:t>It’s the smallest in the Solar System</a:t>
            </a:r>
            <a:endParaRPr sz="1200">
              <a:solidFill>
                <a:schemeClr val="dk1"/>
              </a:solidFill>
              <a:latin typeface="Inter"/>
              <a:ea typeface="Inter"/>
              <a:cs typeface="Inter"/>
              <a:sym typeface="Inter"/>
            </a:endParaRPr>
          </a:p>
        </p:txBody>
      </p:sp>
      <p:sp>
        <p:nvSpPr>
          <p:cNvPr id="2544" name="Google Shape;2544;p69"/>
          <p:cNvSpPr/>
          <p:nvPr/>
        </p:nvSpPr>
        <p:spPr>
          <a:xfrm flipH="1">
            <a:off x="8170675" y="1445500"/>
            <a:ext cx="260100" cy="260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9"/>
          <p:cNvSpPr txBox="1"/>
          <p:nvPr/>
        </p:nvSpPr>
        <p:spPr>
          <a:xfrm flipH="1">
            <a:off x="5997025" y="1298488"/>
            <a:ext cx="2136300" cy="5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Manrope SemiBold"/>
                <a:ea typeface="Manrope SemiBold"/>
                <a:cs typeface="Manrope SemiBold"/>
                <a:sym typeface="Manrope SemiBold"/>
              </a:rPr>
              <a:t>1</a:t>
            </a:r>
            <a:r>
              <a:rPr lang="en" sz="2200">
                <a:solidFill>
                  <a:schemeClr val="dk1"/>
                </a:solidFill>
                <a:latin typeface="Manrope SemiBold"/>
                <a:ea typeface="Manrope SemiBold"/>
                <a:cs typeface="Manrope SemiBold"/>
                <a:sym typeface="Manrope SemiBold"/>
              </a:rPr>
              <a:t>5%</a:t>
            </a:r>
            <a:endParaRPr sz="2200">
              <a:solidFill>
                <a:schemeClr val="dk1"/>
              </a:solidFill>
              <a:latin typeface="Manrope SemiBold"/>
              <a:ea typeface="Manrope SemiBold"/>
              <a:cs typeface="Manrope SemiBold"/>
              <a:sym typeface="Manrope SemiBold"/>
            </a:endParaRPr>
          </a:p>
        </p:txBody>
      </p:sp>
      <p:sp>
        <p:nvSpPr>
          <p:cNvPr id="2546" name="Google Shape;2546;p69"/>
          <p:cNvSpPr txBox="1"/>
          <p:nvPr/>
        </p:nvSpPr>
        <p:spPr>
          <a:xfrm flipH="1">
            <a:off x="5997025" y="3227125"/>
            <a:ext cx="2136300" cy="5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Manrope SemiBold"/>
                <a:ea typeface="Manrope SemiBold"/>
                <a:cs typeface="Manrope SemiBold"/>
                <a:sym typeface="Manrope SemiBold"/>
              </a:rPr>
              <a:t>MARS</a:t>
            </a:r>
            <a:endParaRPr sz="2200">
              <a:solidFill>
                <a:schemeClr val="dk1"/>
              </a:solidFill>
              <a:latin typeface="Manrope SemiBold"/>
              <a:ea typeface="Manrope SemiBold"/>
              <a:cs typeface="Manrope SemiBold"/>
              <a:sym typeface="Manrope SemiBold"/>
            </a:endParaRPr>
          </a:p>
        </p:txBody>
      </p:sp>
      <p:sp>
        <p:nvSpPr>
          <p:cNvPr id="2547" name="Google Shape;2547;p69"/>
          <p:cNvSpPr txBox="1"/>
          <p:nvPr/>
        </p:nvSpPr>
        <p:spPr>
          <a:xfrm flipH="1">
            <a:off x="5997025" y="3625725"/>
            <a:ext cx="2136300" cy="5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Inter"/>
                <a:ea typeface="Inter"/>
                <a:cs typeface="Inter"/>
                <a:sym typeface="Inter"/>
              </a:rPr>
              <a:t>Despite being red, Mars is a cold place</a:t>
            </a:r>
            <a:endParaRPr sz="1200">
              <a:solidFill>
                <a:schemeClr val="dk1"/>
              </a:solidFill>
              <a:latin typeface="Inter"/>
              <a:ea typeface="Inter"/>
              <a:cs typeface="Inter"/>
              <a:sym typeface="Inter"/>
            </a:endParaRPr>
          </a:p>
        </p:txBody>
      </p:sp>
      <p:sp>
        <p:nvSpPr>
          <p:cNvPr id="2548" name="Google Shape;2548;p69"/>
          <p:cNvSpPr/>
          <p:nvPr/>
        </p:nvSpPr>
        <p:spPr>
          <a:xfrm flipH="1">
            <a:off x="8170675" y="2973500"/>
            <a:ext cx="260100" cy="260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9"/>
          <p:cNvSpPr txBox="1"/>
          <p:nvPr/>
        </p:nvSpPr>
        <p:spPr>
          <a:xfrm flipH="1">
            <a:off x="5997025" y="2826488"/>
            <a:ext cx="2136300" cy="5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Manrope SemiBold"/>
                <a:ea typeface="Manrope SemiBold"/>
                <a:cs typeface="Manrope SemiBold"/>
                <a:sym typeface="Manrope SemiBold"/>
              </a:rPr>
              <a:t>9</a:t>
            </a:r>
            <a:r>
              <a:rPr lang="en" sz="2200">
                <a:solidFill>
                  <a:schemeClr val="dk1"/>
                </a:solidFill>
                <a:latin typeface="Manrope SemiBold"/>
                <a:ea typeface="Manrope SemiBold"/>
                <a:cs typeface="Manrope SemiBold"/>
                <a:sym typeface="Manrope SemiBold"/>
              </a:rPr>
              <a:t>%</a:t>
            </a:r>
            <a:endParaRPr sz="2200">
              <a:solidFill>
                <a:schemeClr val="dk1"/>
              </a:solidFill>
              <a:latin typeface="Manrope SemiBold"/>
              <a:ea typeface="Manrope SemiBold"/>
              <a:cs typeface="Manrope SemiBold"/>
              <a:sym typeface="Manrope SemiBold"/>
            </a:endParaRPr>
          </a:p>
        </p:txBody>
      </p:sp>
      <p:pic>
        <p:nvPicPr>
          <p:cNvPr id="2550" name="Google Shape;2550;p69">
            <a:hlinkClick r:id="rId5"/>
          </p:cNvPr>
          <p:cNvPicPr preferRelativeResize="0"/>
          <p:nvPr/>
        </p:nvPicPr>
        <p:blipFill>
          <a:blip r:embed="rId6">
            <a:alphaModFix/>
          </a:blip>
          <a:stretch>
            <a:fillRect/>
          </a:stretch>
        </p:blipFill>
        <p:spPr>
          <a:xfrm flipH="1">
            <a:off x="3299375" y="1521530"/>
            <a:ext cx="2545249" cy="252204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4" name="Shape 2554"/>
        <p:cNvGrpSpPr/>
        <p:nvPr/>
      </p:nvGrpSpPr>
      <p:grpSpPr>
        <a:xfrm>
          <a:off x="0" y="0"/>
          <a:ext cx="0" cy="0"/>
          <a:chOff x="0" y="0"/>
          <a:chExt cx="0" cy="0"/>
        </a:xfrm>
      </p:grpSpPr>
      <p:sp>
        <p:nvSpPr>
          <p:cNvPr id="2555" name="Google Shape;2555;p70"/>
          <p:cNvSpPr txBox="1"/>
          <p:nvPr>
            <p:ph type="title"/>
          </p:nvPr>
        </p:nvSpPr>
        <p:spPr>
          <a:xfrm>
            <a:off x="2205300" y="1076200"/>
            <a:ext cx="47334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2556" name="Google Shape;2556;p70"/>
          <p:cNvSpPr txBox="1"/>
          <p:nvPr>
            <p:ph idx="1" type="subTitle"/>
          </p:nvPr>
        </p:nvSpPr>
        <p:spPr>
          <a:xfrm>
            <a:off x="2205300" y="1997100"/>
            <a:ext cx="4733400" cy="203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Mercury is the closest planet to the Sun and the smallest one in the Solar System. This planet's name has nothing to do with the liquid metal, since Mercury was named after the Roman messenger god</a:t>
            </a:r>
            <a:endParaRPr sz="1200"/>
          </a:p>
          <a:p>
            <a:pPr indent="0" lvl="0" marL="0" rtl="0" algn="ctr">
              <a:spcBef>
                <a:spcPts val="1000"/>
              </a:spcBef>
              <a:spcAft>
                <a:spcPts val="0"/>
              </a:spcAft>
              <a:buNone/>
            </a:pPr>
            <a:r>
              <a:rPr lang="en" sz="1200"/>
              <a:t>Venus has a beautiful name and is the second planet from the Sun. It’s terribly hot, and its atmosphere is extremely poisonous. It’s the second-brightest natural object in the night sky after the Moon</a:t>
            </a:r>
            <a:endParaRPr sz="1200"/>
          </a:p>
        </p:txBody>
      </p:sp>
      <p:cxnSp>
        <p:nvCxnSpPr>
          <p:cNvPr id="2557" name="Google Shape;2557;p70"/>
          <p:cNvCxnSpPr/>
          <p:nvPr/>
        </p:nvCxnSpPr>
        <p:spPr>
          <a:xfrm>
            <a:off x="3073200" y="1858400"/>
            <a:ext cx="29976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1" name="Shape 2561"/>
        <p:cNvGrpSpPr/>
        <p:nvPr/>
      </p:nvGrpSpPr>
      <p:grpSpPr>
        <a:xfrm>
          <a:off x="0" y="0"/>
          <a:ext cx="0" cy="0"/>
          <a:chOff x="0" y="0"/>
          <a:chExt cx="0" cy="0"/>
        </a:xfrm>
      </p:grpSpPr>
      <p:sp>
        <p:nvSpPr>
          <p:cNvPr id="2562" name="Google Shape;2562;p71"/>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2563" name="Google Shape;2563;p71"/>
          <p:cNvSpPr txBox="1"/>
          <p:nvPr>
            <p:ph idx="1" type="subTitle"/>
          </p:nvPr>
        </p:nvSpPr>
        <p:spPr>
          <a:xfrm>
            <a:off x="713225" y="3465499"/>
            <a:ext cx="22626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564" name="Google Shape;2564;p71"/>
          <p:cNvSpPr txBox="1"/>
          <p:nvPr>
            <p:ph idx="2" type="subTitle"/>
          </p:nvPr>
        </p:nvSpPr>
        <p:spPr>
          <a:xfrm>
            <a:off x="713225" y="2996438"/>
            <a:ext cx="22626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JOHN DOE</a:t>
            </a:r>
            <a:endParaRPr sz="2200"/>
          </a:p>
        </p:txBody>
      </p:sp>
      <p:sp>
        <p:nvSpPr>
          <p:cNvPr id="2565" name="Google Shape;2565;p71"/>
          <p:cNvSpPr txBox="1"/>
          <p:nvPr>
            <p:ph idx="3" type="subTitle"/>
          </p:nvPr>
        </p:nvSpPr>
        <p:spPr>
          <a:xfrm>
            <a:off x="6168175" y="3465499"/>
            <a:ext cx="22626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566" name="Google Shape;2566;p71"/>
          <p:cNvSpPr txBox="1"/>
          <p:nvPr>
            <p:ph idx="4" type="subTitle"/>
          </p:nvPr>
        </p:nvSpPr>
        <p:spPr>
          <a:xfrm>
            <a:off x="6168175" y="2996438"/>
            <a:ext cx="22626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TIMMY JIMMY</a:t>
            </a:r>
            <a:endParaRPr sz="2200"/>
          </a:p>
        </p:txBody>
      </p:sp>
      <p:sp>
        <p:nvSpPr>
          <p:cNvPr id="2567" name="Google Shape;2567;p71"/>
          <p:cNvSpPr txBox="1"/>
          <p:nvPr>
            <p:ph idx="5" type="subTitle"/>
          </p:nvPr>
        </p:nvSpPr>
        <p:spPr>
          <a:xfrm>
            <a:off x="3440700" y="3465499"/>
            <a:ext cx="22626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568" name="Google Shape;2568;p71"/>
          <p:cNvSpPr txBox="1"/>
          <p:nvPr>
            <p:ph idx="6" type="subTitle"/>
          </p:nvPr>
        </p:nvSpPr>
        <p:spPr>
          <a:xfrm>
            <a:off x="3440700" y="2996438"/>
            <a:ext cx="2262600" cy="5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SUSAN SMITH</a:t>
            </a:r>
            <a:endParaRPr sz="2200"/>
          </a:p>
        </p:txBody>
      </p:sp>
      <p:pic>
        <p:nvPicPr>
          <p:cNvPr id="2569" name="Google Shape;2569;p71"/>
          <p:cNvPicPr preferRelativeResize="0"/>
          <p:nvPr/>
        </p:nvPicPr>
        <p:blipFill rotWithShape="1">
          <a:blip r:embed="rId3">
            <a:alphaModFix/>
          </a:blip>
          <a:srcRect b="44610" l="8457" r="8457" t="0"/>
          <a:stretch/>
        </p:blipFill>
        <p:spPr>
          <a:xfrm>
            <a:off x="1192325" y="1590005"/>
            <a:ext cx="1304400" cy="1304400"/>
          </a:xfrm>
          <a:prstGeom prst="ellipse">
            <a:avLst/>
          </a:prstGeom>
          <a:noFill/>
          <a:ln>
            <a:noFill/>
          </a:ln>
        </p:spPr>
      </p:pic>
      <p:pic>
        <p:nvPicPr>
          <p:cNvPr id="2570" name="Google Shape;2570;p71"/>
          <p:cNvPicPr preferRelativeResize="0"/>
          <p:nvPr/>
        </p:nvPicPr>
        <p:blipFill rotWithShape="1">
          <a:blip r:embed="rId4">
            <a:alphaModFix/>
          </a:blip>
          <a:srcRect b="34395" l="20397" r="17510" t="24163"/>
          <a:stretch/>
        </p:blipFill>
        <p:spPr>
          <a:xfrm>
            <a:off x="6647275" y="1590005"/>
            <a:ext cx="1304400" cy="1304400"/>
          </a:xfrm>
          <a:prstGeom prst="ellipse">
            <a:avLst/>
          </a:prstGeom>
          <a:noFill/>
          <a:ln>
            <a:noFill/>
          </a:ln>
        </p:spPr>
      </p:pic>
      <p:pic>
        <p:nvPicPr>
          <p:cNvPr id="2571" name="Google Shape;2571;p71"/>
          <p:cNvPicPr preferRelativeResize="0"/>
          <p:nvPr/>
        </p:nvPicPr>
        <p:blipFill rotWithShape="1">
          <a:blip r:embed="rId5">
            <a:alphaModFix/>
          </a:blip>
          <a:srcRect b="13524" l="991" r="41358" t="0"/>
          <a:stretch/>
        </p:blipFill>
        <p:spPr>
          <a:xfrm>
            <a:off x="3919800" y="1590005"/>
            <a:ext cx="1304400" cy="1304400"/>
          </a:xfrm>
          <a:prstGeom prst="ellipse">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5" name="Shape 2575"/>
        <p:cNvGrpSpPr/>
        <p:nvPr/>
      </p:nvGrpSpPr>
      <p:grpSpPr>
        <a:xfrm>
          <a:off x="0" y="0"/>
          <a:ext cx="0" cy="0"/>
          <a:chOff x="0" y="0"/>
          <a:chExt cx="0" cy="0"/>
        </a:xfrm>
      </p:grpSpPr>
      <p:sp>
        <p:nvSpPr>
          <p:cNvPr id="2576" name="Google Shape;2576;p72"/>
          <p:cNvSpPr/>
          <p:nvPr/>
        </p:nvSpPr>
        <p:spPr>
          <a:xfrm flipH="1">
            <a:off x="1921454" y="3420648"/>
            <a:ext cx="392172" cy="467836"/>
          </a:xfrm>
          <a:custGeom>
            <a:rect b="b" l="l" r="r" t="t"/>
            <a:pathLst>
              <a:path extrusionOk="0" h="3428" w="2872">
                <a:moveTo>
                  <a:pt x="478" y="1"/>
                </a:moveTo>
                <a:cubicBezTo>
                  <a:pt x="304" y="1"/>
                  <a:pt x="142" y="44"/>
                  <a:pt x="0" y="144"/>
                </a:cubicBezTo>
                <a:lnTo>
                  <a:pt x="1229" y="3428"/>
                </a:lnTo>
                <a:lnTo>
                  <a:pt x="2172" y="3428"/>
                </a:lnTo>
                <a:lnTo>
                  <a:pt x="2871" y="1415"/>
                </a:lnTo>
                <a:cubicBezTo>
                  <a:pt x="2871" y="1415"/>
                  <a:pt x="1480" y="1"/>
                  <a:pt x="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2"/>
          <p:cNvSpPr/>
          <p:nvPr/>
        </p:nvSpPr>
        <p:spPr>
          <a:xfrm flipH="1">
            <a:off x="2336704" y="3420648"/>
            <a:ext cx="392035" cy="467836"/>
          </a:xfrm>
          <a:custGeom>
            <a:rect b="b" l="l" r="r" t="t"/>
            <a:pathLst>
              <a:path extrusionOk="0" h="3428" w="2871">
                <a:moveTo>
                  <a:pt x="2387" y="1"/>
                </a:moveTo>
                <a:cubicBezTo>
                  <a:pt x="1392" y="1"/>
                  <a:pt x="0" y="1415"/>
                  <a:pt x="0" y="1415"/>
                </a:cubicBezTo>
                <a:lnTo>
                  <a:pt x="699" y="3428"/>
                </a:lnTo>
                <a:lnTo>
                  <a:pt x="1642" y="3428"/>
                </a:lnTo>
                <a:lnTo>
                  <a:pt x="2871" y="144"/>
                </a:lnTo>
                <a:lnTo>
                  <a:pt x="2860" y="144"/>
                </a:lnTo>
                <a:cubicBezTo>
                  <a:pt x="2721" y="44"/>
                  <a:pt x="2560" y="1"/>
                  <a:pt x="23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2"/>
          <p:cNvSpPr txBox="1"/>
          <p:nvPr>
            <p:ph type="title"/>
          </p:nvPr>
        </p:nvSpPr>
        <p:spPr>
          <a:xfrm>
            <a:off x="4248763" y="567050"/>
            <a:ext cx="3815100" cy="110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579" name="Google Shape;2579;p72"/>
          <p:cNvSpPr txBox="1"/>
          <p:nvPr>
            <p:ph idx="1" type="subTitle"/>
          </p:nvPr>
        </p:nvSpPr>
        <p:spPr>
          <a:xfrm>
            <a:off x="4248775" y="2577351"/>
            <a:ext cx="3815100" cy="77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50"/>
              <a:t>Do you have any questions?</a:t>
            </a:r>
            <a:endParaRPr sz="1450"/>
          </a:p>
          <a:p>
            <a:pPr indent="0" lvl="0" marL="0" rtl="0" algn="ctr">
              <a:spcBef>
                <a:spcPts val="0"/>
              </a:spcBef>
              <a:spcAft>
                <a:spcPts val="0"/>
              </a:spcAft>
              <a:buNone/>
            </a:pPr>
            <a:r>
              <a:rPr b="0" lang="en" sz="1200"/>
              <a:t>youremail@freepik.com </a:t>
            </a:r>
            <a:endParaRPr b="0" sz="1200"/>
          </a:p>
          <a:p>
            <a:pPr indent="0" lvl="0" marL="0" rtl="0" algn="ctr">
              <a:spcBef>
                <a:spcPts val="0"/>
              </a:spcBef>
              <a:spcAft>
                <a:spcPts val="0"/>
              </a:spcAft>
              <a:buNone/>
            </a:pPr>
            <a:r>
              <a:rPr b="0" lang="en" sz="1200"/>
              <a:t>+91  620 421 838 | yourwebsite.com</a:t>
            </a:r>
            <a:endParaRPr b="0" sz="1200"/>
          </a:p>
        </p:txBody>
      </p:sp>
      <p:sp>
        <p:nvSpPr>
          <p:cNvPr id="2580" name="Google Shape;2580;p72"/>
          <p:cNvSpPr txBox="1"/>
          <p:nvPr>
            <p:ph idx="2" type="subTitle"/>
          </p:nvPr>
        </p:nvSpPr>
        <p:spPr>
          <a:xfrm>
            <a:off x="4248763" y="4069175"/>
            <a:ext cx="3815100" cy="3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Please keep this slide for attribution</a:t>
            </a:r>
            <a:endParaRPr/>
          </a:p>
        </p:txBody>
      </p:sp>
      <p:grpSp>
        <p:nvGrpSpPr>
          <p:cNvPr id="2581" name="Google Shape;2581;p72"/>
          <p:cNvGrpSpPr/>
          <p:nvPr/>
        </p:nvGrpSpPr>
        <p:grpSpPr>
          <a:xfrm>
            <a:off x="4824562" y="1940275"/>
            <a:ext cx="387681" cy="387661"/>
            <a:chOff x="266768" y="1721375"/>
            <a:chExt cx="397907" cy="397887"/>
          </a:xfrm>
        </p:grpSpPr>
        <p:sp>
          <p:nvSpPr>
            <p:cNvPr id="2582" name="Google Shape;2582;p7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4" name="Google Shape;2584;p72"/>
          <p:cNvGrpSpPr/>
          <p:nvPr/>
        </p:nvGrpSpPr>
        <p:grpSpPr>
          <a:xfrm>
            <a:off x="6340982" y="1940037"/>
            <a:ext cx="387661" cy="387661"/>
            <a:chOff x="1379798" y="1723250"/>
            <a:chExt cx="397887" cy="397887"/>
          </a:xfrm>
        </p:grpSpPr>
        <p:sp>
          <p:nvSpPr>
            <p:cNvPr id="2585" name="Google Shape;2585;p7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9" name="Google Shape;2589;p72"/>
          <p:cNvGrpSpPr/>
          <p:nvPr/>
        </p:nvGrpSpPr>
        <p:grpSpPr>
          <a:xfrm>
            <a:off x="5582792" y="1940037"/>
            <a:ext cx="387641" cy="387661"/>
            <a:chOff x="864491" y="1723250"/>
            <a:chExt cx="397866" cy="397887"/>
          </a:xfrm>
        </p:grpSpPr>
        <p:sp>
          <p:nvSpPr>
            <p:cNvPr id="2590" name="Google Shape;2590;p7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3" name="Google Shape;2593;p72"/>
          <p:cNvSpPr/>
          <p:nvPr/>
        </p:nvSpPr>
        <p:spPr>
          <a:xfrm>
            <a:off x="7099193" y="19752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94" name="Google Shape;2594;p72"/>
          <p:cNvCxnSpPr/>
          <p:nvPr/>
        </p:nvCxnSpPr>
        <p:spPr>
          <a:xfrm>
            <a:off x="4612200" y="1664175"/>
            <a:ext cx="3088200" cy="0"/>
          </a:xfrm>
          <a:prstGeom prst="straightConnector1">
            <a:avLst/>
          </a:prstGeom>
          <a:noFill/>
          <a:ln cap="flat" cmpd="sng" w="28575">
            <a:solidFill>
              <a:schemeClr val="dk1"/>
            </a:solidFill>
            <a:prstDash val="solid"/>
            <a:round/>
            <a:headEnd len="med" w="med" type="none"/>
            <a:tailEnd len="med" w="med" type="none"/>
          </a:ln>
        </p:spPr>
      </p:cxnSp>
      <p:sp>
        <p:nvSpPr>
          <p:cNvPr id="2595" name="Google Shape;2595;p72"/>
          <p:cNvSpPr/>
          <p:nvPr/>
        </p:nvSpPr>
        <p:spPr>
          <a:xfrm flipH="1">
            <a:off x="2741713" y="2284742"/>
            <a:ext cx="308193" cy="330133"/>
          </a:xfrm>
          <a:custGeom>
            <a:rect b="b" l="l" r="r" t="t"/>
            <a:pathLst>
              <a:path extrusionOk="0" h="2419" w="2257">
                <a:moveTo>
                  <a:pt x="308" y="1"/>
                </a:moveTo>
                <a:cubicBezTo>
                  <a:pt x="121" y="1"/>
                  <a:pt x="1" y="35"/>
                  <a:pt x="1" y="35"/>
                </a:cubicBezTo>
                <a:lnTo>
                  <a:pt x="170" y="2419"/>
                </a:lnTo>
                <a:lnTo>
                  <a:pt x="181" y="2419"/>
                </a:lnTo>
                <a:lnTo>
                  <a:pt x="2257" y="1984"/>
                </a:lnTo>
                <a:cubicBezTo>
                  <a:pt x="1773" y="240"/>
                  <a:pt x="804" y="1"/>
                  <a:pt x="3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2"/>
          <p:cNvSpPr/>
          <p:nvPr/>
        </p:nvSpPr>
        <p:spPr>
          <a:xfrm flipH="1">
            <a:off x="2886319" y="2344383"/>
            <a:ext cx="159217" cy="270493"/>
          </a:xfrm>
          <a:custGeom>
            <a:rect b="b" l="l" r="r" t="t"/>
            <a:pathLst>
              <a:path extrusionOk="0" h="1982" w="1166">
                <a:moveTo>
                  <a:pt x="0" y="1"/>
                </a:moveTo>
                <a:lnTo>
                  <a:pt x="138" y="1982"/>
                </a:lnTo>
                <a:lnTo>
                  <a:pt x="1166" y="1696"/>
                </a:lnTo>
                <a:cubicBezTo>
                  <a:pt x="901" y="319"/>
                  <a:pt x="1" y="1"/>
                  <a:pt x="0"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2"/>
          <p:cNvSpPr/>
          <p:nvPr/>
        </p:nvSpPr>
        <p:spPr>
          <a:xfrm flipH="1">
            <a:off x="1921454" y="3420648"/>
            <a:ext cx="392172" cy="467836"/>
          </a:xfrm>
          <a:custGeom>
            <a:rect b="b" l="l" r="r" t="t"/>
            <a:pathLst>
              <a:path extrusionOk="0" h="3428" w="2872">
                <a:moveTo>
                  <a:pt x="478" y="1"/>
                </a:moveTo>
                <a:cubicBezTo>
                  <a:pt x="304" y="1"/>
                  <a:pt x="142" y="44"/>
                  <a:pt x="0" y="144"/>
                </a:cubicBezTo>
                <a:lnTo>
                  <a:pt x="1229" y="3428"/>
                </a:lnTo>
                <a:lnTo>
                  <a:pt x="2172" y="3428"/>
                </a:lnTo>
                <a:lnTo>
                  <a:pt x="2871" y="1415"/>
                </a:lnTo>
                <a:cubicBezTo>
                  <a:pt x="2871" y="1415"/>
                  <a:pt x="1480" y="1"/>
                  <a:pt x="478"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2"/>
          <p:cNvSpPr/>
          <p:nvPr/>
        </p:nvSpPr>
        <p:spPr>
          <a:xfrm flipH="1">
            <a:off x="2336704" y="3420648"/>
            <a:ext cx="392035" cy="467836"/>
          </a:xfrm>
          <a:custGeom>
            <a:rect b="b" l="l" r="r" t="t"/>
            <a:pathLst>
              <a:path extrusionOk="0" h="3428" w="2871">
                <a:moveTo>
                  <a:pt x="2387" y="1"/>
                </a:moveTo>
                <a:cubicBezTo>
                  <a:pt x="1392" y="1"/>
                  <a:pt x="0" y="1415"/>
                  <a:pt x="0" y="1415"/>
                </a:cubicBezTo>
                <a:lnTo>
                  <a:pt x="699" y="3428"/>
                </a:lnTo>
                <a:lnTo>
                  <a:pt x="1642" y="3428"/>
                </a:lnTo>
                <a:lnTo>
                  <a:pt x="2871" y="144"/>
                </a:lnTo>
                <a:lnTo>
                  <a:pt x="2860" y="144"/>
                </a:lnTo>
                <a:cubicBezTo>
                  <a:pt x="2721" y="44"/>
                  <a:pt x="2560" y="1"/>
                  <a:pt x="2387"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2"/>
          <p:cNvSpPr/>
          <p:nvPr/>
        </p:nvSpPr>
        <p:spPr>
          <a:xfrm flipH="1">
            <a:off x="1413765" y="2335785"/>
            <a:ext cx="1824171" cy="1411015"/>
          </a:xfrm>
          <a:custGeom>
            <a:rect b="b" l="l" r="r" t="t"/>
            <a:pathLst>
              <a:path extrusionOk="0" h="10339" w="13359">
                <a:moveTo>
                  <a:pt x="6685" y="0"/>
                </a:moveTo>
                <a:cubicBezTo>
                  <a:pt x="2998" y="0"/>
                  <a:pt x="1" y="2309"/>
                  <a:pt x="1" y="5169"/>
                </a:cubicBezTo>
                <a:cubicBezTo>
                  <a:pt x="1" y="8019"/>
                  <a:pt x="2998" y="10339"/>
                  <a:pt x="6685" y="10339"/>
                </a:cubicBezTo>
                <a:cubicBezTo>
                  <a:pt x="10371" y="10339"/>
                  <a:pt x="13358" y="8019"/>
                  <a:pt x="13358" y="5169"/>
                </a:cubicBezTo>
                <a:cubicBezTo>
                  <a:pt x="13358" y="2309"/>
                  <a:pt x="10371" y="0"/>
                  <a:pt x="66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2"/>
          <p:cNvSpPr/>
          <p:nvPr/>
        </p:nvSpPr>
        <p:spPr>
          <a:xfrm flipH="1">
            <a:off x="2974531" y="2707824"/>
            <a:ext cx="86982" cy="175916"/>
          </a:xfrm>
          <a:custGeom>
            <a:rect b="b" l="l" r="r" t="t"/>
            <a:pathLst>
              <a:path extrusionOk="0" h="1289" w="637">
                <a:moveTo>
                  <a:pt x="489" y="0"/>
                </a:moveTo>
                <a:cubicBezTo>
                  <a:pt x="443" y="0"/>
                  <a:pt x="399" y="19"/>
                  <a:pt x="372" y="60"/>
                </a:cubicBezTo>
                <a:cubicBezTo>
                  <a:pt x="65" y="537"/>
                  <a:pt x="12" y="1119"/>
                  <a:pt x="12" y="1141"/>
                </a:cubicBezTo>
                <a:cubicBezTo>
                  <a:pt x="1" y="1215"/>
                  <a:pt x="54" y="1278"/>
                  <a:pt x="128" y="1289"/>
                </a:cubicBezTo>
                <a:lnTo>
                  <a:pt x="139" y="1289"/>
                </a:lnTo>
                <a:cubicBezTo>
                  <a:pt x="213" y="1289"/>
                  <a:pt x="266" y="1236"/>
                  <a:pt x="276" y="1162"/>
                </a:cubicBezTo>
                <a:cubicBezTo>
                  <a:pt x="276" y="1162"/>
                  <a:pt x="319" y="621"/>
                  <a:pt x="594" y="208"/>
                </a:cubicBezTo>
                <a:cubicBezTo>
                  <a:pt x="637" y="145"/>
                  <a:pt x="615" y="60"/>
                  <a:pt x="562" y="18"/>
                </a:cubicBezTo>
                <a:cubicBezTo>
                  <a:pt x="540" y="6"/>
                  <a:pt x="514" y="0"/>
                  <a:pt x="489"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2"/>
          <p:cNvSpPr/>
          <p:nvPr/>
        </p:nvSpPr>
        <p:spPr>
          <a:xfrm flipH="1">
            <a:off x="2592737" y="3420648"/>
            <a:ext cx="392035" cy="467836"/>
          </a:xfrm>
          <a:custGeom>
            <a:rect b="b" l="l" r="r" t="t"/>
            <a:pathLst>
              <a:path extrusionOk="0" h="3428" w="2871">
                <a:moveTo>
                  <a:pt x="478" y="1"/>
                </a:moveTo>
                <a:cubicBezTo>
                  <a:pt x="304" y="1"/>
                  <a:pt x="142" y="44"/>
                  <a:pt x="0" y="144"/>
                </a:cubicBezTo>
                <a:lnTo>
                  <a:pt x="1219" y="3428"/>
                </a:lnTo>
                <a:lnTo>
                  <a:pt x="2161" y="3428"/>
                </a:lnTo>
                <a:lnTo>
                  <a:pt x="2871" y="1415"/>
                </a:lnTo>
                <a:cubicBezTo>
                  <a:pt x="2871" y="1415"/>
                  <a:pt x="1480" y="1"/>
                  <a:pt x="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2"/>
          <p:cNvSpPr/>
          <p:nvPr/>
        </p:nvSpPr>
        <p:spPr>
          <a:xfrm flipH="1">
            <a:off x="1665559" y="3420648"/>
            <a:ext cx="392035" cy="467836"/>
          </a:xfrm>
          <a:custGeom>
            <a:rect b="b" l="l" r="r" t="t"/>
            <a:pathLst>
              <a:path extrusionOk="0" h="3428" w="2871">
                <a:moveTo>
                  <a:pt x="2393" y="1"/>
                </a:moveTo>
                <a:cubicBezTo>
                  <a:pt x="1392" y="1"/>
                  <a:pt x="0" y="1415"/>
                  <a:pt x="0" y="1415"/>
                </a:cubicBezTo>
                <a:lnTo>
                  <a:pt x="699" y="3428"/>
                </a:lnTo>
                <a:lnTo>
                  <a:pt x="1642" y="3428"/>
                </a:lnTo>
                <a:lnTo>
                  <a:pt x="2871" y="144"/>
                </a:lnTo>
                <a:cubicBezTo>
                  <a:pt x="2730" y="44"/>
                  <a:pt x="2567" y="1"/>
                  <a:pt x="23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2"/>
          <p:cNvSpPr/>
          <p:nvPr/>
        </p:nvSpPr>
        <p:spPr>
          <a:xfrm flipH="1">
            <a:off x="1124546" y="2587996"/>
            <a:ext cx="392035" cy="534300"/>
          </a:xfrm>
          <a:custGeom>
            <a:rect b="b" l="l" r="r" t="t"/>
            <a:pathLst>
              <a:path extrusionOk="0" h="3915" w="2871">
                <a:moveTo>
                  <a:pt x="1525" y="398"/>
                </a:moveTo>
                <a:cubicBezTo>
                  <a:pt x="1621" y="398"/>
                  <a:pt x="1716" y="430"/>
                  <a:pt x="1790" y="472"/>
                </a:cubicBezTo>
                <a:cubicBezTo>
                  <a:pt x="1917" y="557"/>
                  <a:pt x="1981" y="694"/>
                  <a:pt x="1960" y="853"/>
                </a:cubicBezTo>
                <a:cubicBezTo>
                  <a:pt x="1938" y="1171"/>
                  <a:pt x="1769" y="1552"/>
                  <a:pt x="1472" y="1987"/>
                </a:cubicBezTo>
                <a:cubicBezTo>
                  <a:pt x="1314" y="1796"/>
                  <a:pt x="1186" y="1595"/>
                  <a:pt x="1102" y="1362"/>
                </a:cubicBezTo>
                <a:cubicBezTo>
                  <a:pt x="1017" y="1108"/>
                  <a:pt x="943" y="631"/>
                  <a:pt x="1261" y="472"/>
                </a:cubicBezTo>
                <a:cubicBezTo>
                  <a:pt x="1345" y="419"/>
                  <a:pt x="1441" y="398"/>
                  <a:pt x="1525" y="398"/>
                </a:cubicBezTo>
                <a:close/>
                <a:moveTo>
                  <a:pt x="1521" y="0"/>
                </a:moveTo>
                <a:cubicBezTo>
                  <a:pt x="1370" y="0"/>
                  <a:pt x="1214" y="37"/>
                  <a:pt x="1070" y="112"/>
                </a:cubicBezTo>
                <a:cubicBezTo>
                  <a:pt x="583" y="377"/>
                  <a:pt x="551" y="991"/>
                  <a:pt x="731" y="1499"/>
                </a:cubicBezTo>
                <a:cubicBezTo>
                  <a:pt x="837" y="1807"/>
                  <a:pt x="1017" y="2071"/>
                  <a:pt x="1229" y="2305"/>
                </a:cubicBezTo>
                <a:cubicBezTo>
                  <a:pt x="900" y="2728"/>
                  <a:pt x="508" y="3152"/>
                  <a:pt x="74" y="3565"/>
                </a:cubicBezTo>
                <a:cubicBezTo>
                  <a:pt x="0" y="3639"/>
                  <a:pt x="0" y="3766"/>
                  <a:pt x="74" y="3851"/>
                </a:cubicBezTo>
                <a:cubicBezTo>
                  <a:pt x="106" y="3893"/>
                  <a:pt x="159" y="3915"/>
                  <a:pt x="212" y="3915"/>
                </a:cubicBezTo>
                <a:cubicBezTo>
                  <a:pt x="265" y="3915"/>
                  <a:pt x="307" y="3893"/>
                  <a:pt x="350" y="3862"/>
                </a:cubicBezTo>
                <a:cubicBezTo>
                  <a:pt x="784" y="3438"/>
                  <a:pt x="1186" y="3014"/>
                  <a:pt x="1515" y="2580"/>
                </a:cubicBezTo>
                <a:cubicBezTo>
                  <a:pt x="1854" y="2866"/>
                  <a:pt x="2224" y="3078"/>
                  <a:pt x="2553" y="3237"/>
                </a:cubicBezTo>
                <a:cubicBezTo>
                  <a:pt x="2584" y="3252"/>
                  <a:pt x="2616" y="3259"/>
                  <a:pt x="2646" y="3259"/>
                </a:cubicBezTo>
                <a:cubicBezTo>
                  <a:pt x="2721" y="3259"/>
                  <a:pt x="2788" y="3216"/>
                  <a:pt x="2818" y="3141"/>
                </a:cubicBezTo>
                <a:cubicBezTo>
                  <a:pt x="2871" y="3046"/>
                  <a:pt x="2828" y="2929"/>
                  <a:pt x="2722" y="2877"/>
                </a:cubicBezTo>
                <a:cubicBezTo>
                  <a:pt x="2415" y="2728"/>
                  <a:pt x="2066" y="2527"/>
                  <a:pt x="1758" y="2262"/>
                </a:cubicBezTo>
                <a:cubicBezTo>
                  <a:pt x="2129" y="1743"/>
                  <a:pt x="2320" y="1298"/>
                  <a:pt x="2362" y="896"/>
                </a:cubicBezTo>
                <a:cubicBezTo>
                  <a:pt x="2383" y="589"/>
                  <a:pt x="2256" y="302"/>
                  <a:pt x="2002" y="144"/>
                </a:cubicBezTo>
                <a:cubicBezTo>
                  <a:pt x="1861" y="48"/>
                  <a:pt x="1694" y="0"/>
                  <a:pt x="1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2"/>
          <p:cNvSpPr/>
          <p:nvPr/>
        </p:nvSpPr>
        <p:spPr>
          <a:xfrm flipH="1">
            <a:off x="3140850" y="2726112"/>
            <a:ext cx="257670" cy="568282"/>
          </a:xfrm>
          <a:custGeom>
            <a:rect b="b" l="l" r="r" t="t"/>
            <a:pathLst>
              <a:path extrusionOk="0" h="4164" w="1887">
                <a:moveTo>
                  <a:pt x="1886" y="0"/>
                </a:moveTo>
                <a:lnTo>
                  <a:pt x="329" y="297"/>
                </a:lnTo>
                <a:lnTo>
                  <a:pt x="1" y="3464"/>
                </a:lnTo>
                <a:lnTo>
                  <a:pt x="1622" y="4163"/>
                </a:lnTo>
                <a:lnTo>
                  <a:pt x="18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2"/>
          <p:cNvSpPr/>
          <p:nvPr/>
        </p:nvSpPr>
        <p:spPr>
          <a:xfrm flipH="1">
            <a:off x="2028511" y="2412349"/>
            <a:ext cx="555622" cy="119143"/>
          </a:xfrm>
          <a:custGeom>
            <a:rect b="b" l="l" r="r" t="t"/>
            <a:pathLst>
              <a:path extrusionOk="0" h="873" w="4069">
                <a:moveTo>
                  <a:pt x="2013" y="1"/>
                </a:moveTo>
                <a:cubicBezTo>
                  <a:pt x="1865" y="1"/>
                  <a:pt x="1717" y="11"/>
                  <a:pt x="1589" y="22"/>
                </a:cubicBezTo>
                <a:cubicBezTo>
                  <a:pt x="1060" y="54"/>
                  <a:pt x="657" y="138"/>
                  <a:pt x="435" y="181"/>
                </a:cubicBezTo>
                <a:cubicBezTo>
                  <a:pt x="350" y="202"/>
                  <a:pt x="287" y="223"/>
                  <a:pt x="276" y="223"/>
                </a:cubicBezTo>
                <a:cubicBezTo>
                  <a:pt x="106" y="276"/>
                  <a:pt x="1" y="456"/>
                  <a:pt x="54" y="636"/>
                </a:cubicBezTo>
                <a:cubicBezTo>
                  <a:pt x="97" y="776"/>
                  <a:pt x="227" y="872"/>
                  <a:pt x="372" y="872"/>
                </a:cubicBezTo>
                <a:cubicBezTo>
                  <a:pt x="403" y="872"/>
                  <a:pt x="435" y="868"/>
                  <a:pt x="467" y="859"/>
                </a:cubicBezTo>
                <a:cubicBezTo>
                  <a:pt x="467" y="859"/>
                  <a:pt x="700" y="795"/>
                  <a:pt x="1060" y="742"/>
                </a:cubicBezTo>
                <a:cubicBezTo>
                  <a:pt x="1333" y="701"/>
                  <a:pt x="1682" y="667"/>
                  <a:pt x="2076" y="667"/>
                </a:cubicBezTo>
                <a:cubicBezTo>
                  <a:pt x="2401" y="667"/>
                  <a:pt x="2757" y="690"/>
                  <a:pt x="3125" y="753"/>
                </a:cubicBezTo>
                <a:cubicBezTo>
                  <a:pt x="3284" y="784"/>
                  <a:pt x="3454" y="816"/>
                  <a:pt x="3613" y="859"/>
                </a:cubicBezTo>
                <a:cubicBezTo>
                  <a:pt x="3644" y="869"/>
                  <a:pt x="3666" y="869"/>
                  <a:pt x="3697" y="869"/>
                </a:cubicBezTo>
                <a:cubicBezTo>
                  <a:pt x="3846" y="869"/>
                  <a:pt x="3973" y="774"/>
                  <a:pt x="4015" y="626"/>
                </a:cubicBezTo>
                <a:cubicBezTo>
                  <a:pt x="4068" y="456"/>
                  <a:pt x="3962" y="276"/>
                  <a:pt x="3782" y="223"/>
                </a:cubicBezTo>
                <a:lnTo>
                  <a:pt x="3761" y="223"/>
                </a:lnTo>
                <a:cubicBezTo>
                  <a:pt x="3136" y="54"/>
                  <a:pt x="2532" y="1"/>
                  <a:pt x="2013"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2"/>
          <p:cNvSpPr/>
          <p:nvPr/>
        </p:nvSpPr>
        <p:spPr>
          <a:xfrm flipH="1">
            <a:off x="2524734" y="2227285"/>
            <a:ext cx="361721" cy="420889"/>
          </a:xfrm>
          <a:custGeom>
            <a:rect b="b" l="l" r="r" t="t"/>
            <a:pathLst>
              <a:path extrusionOk="0" h="3084" w="2649">
                <a:moveTo>
                  <a:pt x="569" y="1"/>
                </a:moveTo>
                <a:cubicBezTo>
                  <a:pt x="564" y="1"/>
                  <a:pt x="562" y="1"/>
                  <a:pt x="562" y="1"/>
                </a:cubicBezTo>
                <a:lnTo>
                  <a:pt x="1" y="2935"/>
                </a:lnTo>
                <a:lnTo>
                  <a:pt x="2649" y="3083"/>
                </a:lnTo>
                <a:cubicBezTo>
                  <a:pt x="2628" y="50"/>
                  <a:pt x="695" y="1"/>
                  <a:pt x="5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2"/>
          <p:cNvSpPr/>
          <p:nvPr/>
        </p:nvSpPr>
        <p:spPr>
          <a:xfrm flipH="1">
            <a:off x="2688185" y="2293749"/>
            <a:ext cx="198271" cy="334091"/>
          </a:xfrm>
          <a:custGeom>
            <a:rect b="b" l="l" r="r" t="t"/>
            <a:pathLst>
              <a:path extrusionOk="0" h="2448" w="1452">
                <a:moveTo>
                  <a:pt x="467" y="1"/>
                </a:moveTo>
                <a:lnTo>
                  <a:pt x="1" y="2448"/>
                </a:lnTo>
                <a:lnTo>
                  <a:pt x="1" y="2448"/>
                </a:lnTo>
                <a:lnTo>
                  <a:pt x="1325" y="2427"/>
                </a:lnTo>
                <a:cubicBezTo>
                  <a:pt x="1452" y="690"/>
                  <a:pt x="467" y="1"/>
                  <a:pt x="467"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2"/>
          <p:cNvSpPr/>
          <p:nvPr/>
        </p:nvSpPr>
        <p:spPr>
          <a:xfrm>
            <a:off x="2426417" y="1310699"/>
            <a:ext cx="153346" cy="193931"/>
          </a:xfrm>
          <a:custGeom>
            <a:rect b="b" l="l" r="r" t="t"/>
            <a:pathLst>
              <a:path extrusionOk="0" h="1421" w="1123">
                <a:moveTo>
                  <a:pt x="763" y="1"/>
                </a:moveTo>
                <a:lnTo>
                  <a:pt x="667" y="202"/>
                </a:lnTo>
                <a:cubicBezTo>
                  <a:pt x="627" y="193"/>
                  <a:pt x="589" y="188"/>
                  <a:pt x="553" y="188"/>
                </a:cubicBezTo>
                <a:cubicBezTo>
                  <a:pt x="426" y="188"/>
                  <a:pt x="325" y="246"/>
                  <a:pt x="275" y="361"/>
                </a:cubicBezTo>
                <a:cubicBezTo>
                  <a:pt x="138" y="689"/>
                  <a:pt x="657" y="806"/>
                  <a:pt x="593" y="944"/>
                </a:cubicBezTo>
                <a:cubicBezTo>
                  <a:pt x="581" y="968"/>
                  <a:pt x="561" y="979"/>
                  <a:pt x="536" y="979"/>
                </a:cubicBezTo>
                <a:cubicBezTo>
                  <a:pt x="519" y="979"/>
                  <a:pt x="499" y="974"/>
                  <a:pt x="477" y="965"/>
                </a:cubicBezTo>
                <a:cubicBezTo>
                  <a:pt x="381" y="922"/>
                  <a:pt x="244" y="795"/>
                  <a:pt x="191" y="679"/>
                </a:cubicBezTo>
                <a:lnTo>
                  <a:pt x="0" y="838"/>
                </a:lnTo>
                <a:cubicBezTo>
                  <a:pt x="53" y="944"/>
                  <a:pt x="159" y="1050"/>
                  <a:pt x="275" y="1124"/>
                </a:cubicBezTo>
                <a:lnTo>
                  <a:pt x="180" y="1336"/>
                </a:lnTo>
                <a:lnTo>
                  <a:pt x="381" y="1420"/>
                </a:lnTo>
                <a:lnTo>
                  <a:pt x="466" y="1208"/>
                </a:lnTo>
                <a:cubicBezTo>
                  <a:pt x="514" y="1223"/>
                  <a:pt x="560" y="1230"/>
                  <a:pt x="604" y="1230"/>
                </a:cubicBezTo>
                <a:cubicBezTo>
                  <a:pt x="725" y="1230"/>
                  <a:pt x="825" y="1174"/>
                  <a:pt x="879" y="1050"/>
                </a:cubicBezTo>
                <a:cubicBezTo>
                  <a:pt x="1028" y="721"/>
                  <a:pt x="508" y="594"/>
                  <a:pt x="572" y="456"/>
                </a:cubicBezTo>
                <a:cubicBezTo>
                  <a:pt x="579" y="436"/>
                  <a:pt x="598" y="429"/>
                  <a:pt x="622" y="429"/>
                </a:cubicBezTo>
                <a:cubicBezTo>
                  <a:pt x="636" y="429"/>
                  <a:pt x="652" y="431"/>
                  <a:pt x="667" y="435"/>
                </a:cubicBezTo>
                <a:cubicBezTo>
                  <a:pt x="742" y="478"/>
                  <a:pt x="858" y="584"/>
                  <a:pt x="932" y="679"/>
                </a:cubicBezTo>
                <a:lnTo>
                  <a:pt x="1123" y="509"/>
                </a:lnTo>
                <a:cubicBezTo>
                  <a:pt x="1059" y="425"/>
                  <a:pt x="975" y="340"/>
                  <a:pt x="869" y="276"/>
                </a:cubicBezTo>
                <a:lnTo>
                  <a:pt x="953" y="86"/>
                </a:lnTo>
                <a:lnTo>
                  <a:pt x="7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2"/>
          <p:cNvSpPr/>
          <p:nvPr/>
        </p:nvSpPr>
        <p:spPr>
          <a:xfrm flipH="1">
            <a:off x="3170538" y="2766509"/>
            <a:ext cx="332772" cy="432489"/>
          </a:xfrm>
          <a:custGeom>
            <a:rect b="b" l="l" r="r" t="t"/>
            <a:pathLst>
              <a:path extrusionOk="0" h="3169" w="2437">
                <a:moveTo>
                  <a:pt x="1102" y="1"/>
                </a:moveTo>
                <a:cubicBezTo>
                  <a:pt x="1102" y="1"/>
                  <a:pt x="1" y="1124"/>
                  <a:pt x="774" y="3168"/>
                </a:cubicBezTo>
                <a:cubicBezTo>
                  <a:pt x="774" y="3168"/>
                  <a:pt x="2437" y="1653"/>
                  <a:pt x="1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2"/>
          <p:cNvSpPr/>
          <p:nvPr/>
        </p:nvSpPr>
        <p:spPr>
          <a:xfrm flipH="1">
            <a:off x="3170538" y="2766509"/>
            <a:ext cx="332772" cy="432489"/>
          </a:xfrm>
          <a:custGeom>
            <a:rect b="b" l="l" r="r" t="t"/>
            <a:pathLst>
              <a:path extrusionOk="0" h="3169" w="2437">
                <a:moveTo>
                  <a:pt x="1102" y="1"/>
                </a:moveTo>
                <a:cubicBezTo>
                  <a:pt x="1102" y="1"/>
                  <a:pt x="1" y="1124"/>
                  <a:pt x="774" y="3168"/>
                </a:cubicBezTo>
                <a:cubicBezTo>
                  <a:pt x="774" y="3168"/>
                  <a:pt x="2437" y="1653"/>
                  <a:pt x="1102"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2"/>
          <p:cNvSpPr/>
          <p:nvPr/>
        </p:nvSpPr>
        <p:spPr>
          <a:xfrm flipH="1">
            <a:off x="3311537" y="2885108"/>
            <a:ext cx="50797" cy="195296"/>
          </a:xfrm>
          <a:custGeom>
            <a:rect b="b" l="l" r="r" t="t"/>
            <a:pathLst>
              <a:path extrusionOk="0" h="1431" w="372">
                <a:moveTo>
                  <a:pt x="241" y="0"/>
                </a:moveTo>
                <a:cubicBezTo>
                  <a:pt x="167" y="0"/>
                  <a:pt x="74" y="314"/>
                  <a:pt x="32" y="710"/>
                </a:cubicBezTo>
                <a:cubicBezTo>
                  <a:pt x="1" y="1102"/>
                  <a:pt x="43" y="1430"/>
                  <a:pt x="117" y="1430"/>
                </a:cubicBezTo>
                <a:cubicBezTo>
                  <a:pt x="119" y="1431"/>
                  <a:pt x="120" y="1431"/>
                  <a:pt x="121" y="1431"/>
                </a:cubicBezTo>
                <a:cubicBezTo>
                  <a:pt x="205" y="1431"/>
                  <a:pt x="298" y="1117"/>
                  <a:pt x="329" y="731"/>
                </a:cubicBezTo>
                <a:cubicBezTo>
                  <a:pt x="371" y="339"/>
                  <a:pt x="329" y="11"/>
                  <a:pt x="244" y="0"/>
                </a:cubicBezTo>
                <a:cubicBezTo>
                  <a:pt x="243" y="0"/>
                  <a:pt x="242" y="0"/>
                  <a:pt x="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2"/>
          <p:cNvSpPr/>
          <p:nvPr/>
        </p:nvSpPr>
        <p:spPr>
          <a:xfrm flipH="1">
            <a:off x="3386776" y="2902441"/>
            <a:ext cx="36322" cy="166363"/>
          </a:xfrm>
          <a:custGeom>
            <a:rect b="b" l="l" r="r" t="t"/>
            <a:pathLst>
              <a:path extrusionOk="0" h="1219" w="266">
                <a:moveTo>
                  <a:pt x="191" y="1"/>
                </a:moveTo>
                <a:cubicBezTo>
                  <a:pt x="128" y="1"/>
                  <a:pt x="64" y="265"/>
                  <a:pt x="33" y="604"/>
                </a:cubicBezTo>
                <a:cubicBezTo>
                  <a:pt x="1" y="933"/>
                  <a:pt x="22" y="1208"/>
                  <a:pt x="86" y="1219"/>
                </a:cubicBezTo>
                <a:cubicBezTo>
                  <a:pt x="138" y="1219"/>
                  <a:pt x="213" y="954"/>
                  <a:pt x="244" y="615"/>
                </a:cubicBezTo>
                <a:cubicBezTo>
                  <a:pt x="266" y="287"/>
                  <a:pt x="244" y="1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2"/>
          <p:cNvSpPr/>
          <p:nvPr/>
        </p:nvSpPr>
        <p:spPr>
          <a:xfrm>
            <a:off x="1268862" y="3849167"/>
            <a:ext cx="2113997" cy="91859"/>
          </a:xfrm>
          <a:custGeom>
            <a:rect b="b" l="l" r="r" t="t"/>
            <a:pathLst>
              <a:path extrusionOk="0" h="1442" w="27153">
                <a:moveTo>
                  <a:pt x="13571" y="1"/>
                </a:moveTo>
                <a:cubicBezTo>
                  <a:pt x="6082" y="1"/>
                  <a:pt x="1" y="320"/>
                  <a:pt x="1" y="716"/>
                </a:cubicBezTo>
                <a:cubicBezTo>
                  <a:pt x="1" y="1111"/>
                  <a:pt x="6082" y="1441"/>
                  <a:pt x="13571" y="1441"/>
                </a:cubicBezTo>
                <a:cubicBezTo>
                  <a:pt x="21071" y="1441"/>
                  <a:pt x="27153" y="1111"/>
                  <a:pt x="27153" y="716"/>
                </a:cubicBezTo>
                <a:cubicBezTo>
                  <a:pt x="27153" y="320"/>
                  <a:pt x="21071" y="1"/>
                  <a:pt x="13571"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4" name="Google Shape;2614;p72"/>
          <p:cNvGrpSpPr/>
          <p:nvPr/>
        </p:nvGrpSpPr>
        <p:grpSpPr>
          <a:xfrm rot="1127079">
            <a:off x="2041253" y="1984578"/>
            <a:ext cx="530311" cy="530266"/>
            <a:chOff x="2964656" y="1352909"/>
            <a:chExt cx="530331" cy="530286"/>
          </a:xfrm>
        </p:grpSpPr>
        <p:sp>
          <p:nvSpPr>
            <p:cNvPr id="2615" name="Google Shape;2615;p72"/>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2"/>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2"/>
            <p:cNvSpPr/>
            <p:nvPr/>
          </p:nvSpPr>
          <p:spPr>
            <a:xfrm>
              <a:off x="2993976" y="1382229"/>
              <a:ext cx="471680" cy="471657"/>
            </a:xfrm>
            <a:custGeom>
              <a:rect b="b" l="l" r="r" t="t"/>
              <a:pathLst>
                <a:path extrusionOk="0" h="7963" w="7963">
                  <a:moveTo>
                    <a:pt x="3982" y="1"/>
                  </a:moveTo>
                  <a:cubicBezTo>
                    <a:pt x="1782" y="1"/>
                    <a:pt x="1" y="1782"/>
                    <a:pt x="1" y="3982"/>
                  </a:cubicBezTo>
                  <a:cubicBezTo>
                    <a:pt x="1" y="6181"/>
                    <a:pt x="1782" y="7963"/>
                    <a:pt x="3982" y="7963"/>
                  </a:cubicBezTo>
                  <a:cubicBezTo>
                    <a:pt x="6181" y="7963"/>
                    <a:pt x="7963" y="6181"/>
                    <a:pt x="7963" y="3982"/>
                  </a:cubicBezTo>
                  <a:cubicBezTo>
                    <a:pt x="7963" y="1782"/>
                    <a:pt x="6181" y="1"/>
                    <a:pt x="3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2"/>
            <p:cNvSpPr/>
            <p:nvPr/>
          </p:nvSpPr>
          <p:spPr>
            <a:xfrm>
              <a:off x="3060435" y="1382229"/>
              <a:ext cx="338759" cy="88432"/>
            </a:xfrm>
            <a:custGeom>
              <a:rect b="b" l="l" r="r" t="t"/>
              <a:pathLst>
                <a:path extrusionOk="0" h="1493" w="5719">
                  <a:moveTo>
                    <a:pt x="2860" y="1"/>
                  </a:moveTo>
                  <a:cubicBezTo>
                    <a:pt x="1782" y="1"/>
                    <a:pt x="792" y="441"/>
                    <a:pt x="77" y="1133"/>
                  </a:cubicBezTo>
                  <a:cubicBezTo>
                    <a:pt x="0" y="1221"/>
                    <a:pt x="0" y="1342"/>
                    <a:pt x="66" y="1430"/>
                  </a:cubicBezTo>
                  <a:cubicBezTo>
                    <a:pt x="112" y="1470"/>
                    <a:pt x="169" y="1492"/>
                    <a:pt x="224" y="1492"/>
                  </a:cubicBezTo>
                  <a:cubicBezTo>
                    <a:pt x="276" y="1492"/>
                    <a:pt x="326" y="1473"/>
                    <a:pt x="363" y="1430"/>
                  </a:cubicBezTo>
                  <a:cubicBezTo>
                    <a:pt x="1012" y="803"/>
                    <a:pt x="1892" y="408"/>
                    <a:pt x="2860" y="408"/>
                  </a:cubicBezTo>
                  <a:cubicBezTo>
                    <a:pt x="3827" y="408"/>
                    <a:pt x="4707" y="803"/>
                    <a:pt x="5356" y="1430"/>
                  </a:cubicBezTo>
                  <a:cubicBezTo>
                    <a:pt x="5393" y="1473"/>
                    <a:pt x="5446" y="1492"/>
                    <a:pt x="5499" y="1492"/>
                  </a:cubicBezTo>
                  <a:cubicBezTo>
                    <a:pt x="5556" y="1492"/>
                    <a:pt x="5613" y="1470"/>
                    <a:pt x="5653" y="1430"/>
                  </a:cubicBezTo>
                  <a:cubicBezTo>
                    <a:pt x="5719" y="1342"/>
                    <a:pt x="5719" y="1221"/>
                    <a:pt x="5642" y="1133"/>
                  </a:cubicBezTo>
                  <a:cubicBezTo>
                    <a:pt x="4927" y="441"/>
                    <a:pt x="3948" y="1"/>
                    <a:pt x="286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2"/>
            <p:cNvSpPr/>
            <p:nvPr/>
          </p:nvSpPr>
          <p:spPr>
            <a:xfrm>
              <a:off x="3033069" y="1716417"/>
              <a:ext cx="393491" cy="127051"/>
            </a:xfrm>
            <a:custGeom>
              <a:rect b="b" l="l" r="r" t="t"/>
              <a:pathLst>
                <a:path extrusionOk="0" h="2145" w="6643">
                  <a:moveTo>
                    <a:pt x="231" y="0"/>
                  </a:moveTo>
                  <a:lnTo>
                    <a:pt x="231" y="11"/>
                  </a:lnTo>
                  <a:cubicBezTo>
                    <a:pt x="187" y="11"/>
                    <a:pt x="154" y="11"/>
                    <a:pt x="121" y="33"/>
                  </a:cubicBezTo>
                  <a:cubicBezTo>
                    <a:pt x="33" y="88"/>
                    <a:pt x="0" y="209"/>
                    <a:pt x="55" y="297"/>
                  </a:cubicBezTo>
                  <a:cubicBezTo>
                    <a:pt x="759" y="1452"/>
                    <a:pt x="1969" y="2145"/>
                    <a:pt x="3322" y="2145"/>
                  </a:cubicBezTo>
                  <a:cubicBezTo>
                    <a:pt x="4674" y="2145"/>
                    <a:pt x="5884" y="1452"/>
                    <a:pt x="6588" y="297"/>
                  </a:cubicBezTo>
                  <a:cubicBezTo>
                    <a:pt x="6643" y="209"/>
                    <a:pt x="6610" y="88"/>
                    <a:pt x="6522" y="33"/>
                  </a:cubicBezTo>
                  <a:cubicBezTo>
                    <a:pt x="6489" y="15"/>
                    <a:pt x="6453" y="6"/>
                    <a:pt x="6419" y="6"/>
                  </a:cubicBezTo>
                  <a:cubicBezTo>
                    <a:pt x="6349" y="6"/>
                    <a:pt x="6283" y="41"/>
                    <a:pt x="6247" y="99"/>
                  </a:cubicBezTo>
                  <a:cubicBezTo>
                    <a:pt x="5631" y="1133"/>
                    <a:pt x="4531" y="1760"/>
                    <a:pt x="3322" y="1760"/>
                  </a:cubicBezTo>
                  <a:cubicBezTo>
                    <a:pt x="2112" y="1760"/>
                    <a:pt x="1012" y="1133"/>
                    <a:pt x="396" y="99"/>
                  </a:cubicBezTo>
                  <a:cubicBezTo>
                    <a:pt x="352" y="33"/>
                    <a:pt x="297" y="0"/>
                    <a:pt x="2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2"/>
            <p:cNvSpPr/>
            <p:nvPr/>
          </p:nvSpPr>
          <p:spPr>
            <a:xfrm>
              <a:off x="3132699" y="1464976"/>
              <a:ext cx="195531" cy="321151"/>
            </a:xfrm>
            <a:custGeom>
              <a:rect b="b" l="l" r="r" t="t"/>
              <a:pathLst>
                <a:path extrusionOk="0" h="5422" w="3301">
                  <a:moveTo>
                    <a:pt x="1563" y="0"/>
                  </a:moveTo>
                  <a:cubicBezTo>
                    <a:pt x="1398" y="0"/>
                    <a:pt x="1266" y="121"/>
                    <a:pt x="1266" y="286"/>
                  </a:cubicBezTo>
                  <a:lnTo>
                    <a:pt x="1266" y="297"/>
                  </a:lnTo>
                  <a:cubicBezTo>
                    <a:pt x="1266" y="418"/>
                    <a:pt x="1189" y="539"/>
                    <a:pt x="1057" y="572"/>
                  </a:cubicBezTo>
                  <a:cubicBezTo>
                    <a:pt x="980" y="594"/>
                    <a:pt x="914" y="616"/>
                    <a:pt x="848" y="649"/>
                  </a:cubicBezTo>
                  <a:cubicBezTo>
                    <a:pt x="617" y="748"/>
                    <a:pt x="452" y="902"/>
                    <a:pt x="320" y="1089"/>
                  </a:cubicBezTo>
                  <a:cubicBezTo>
                    <a:pt x="199" y="1276"/>
                    <a:pt x="133" y="1507"/>
                    <a:pt x="133" y="1771"/>
                  </a:cubicBezTo>
                  <a:cubicBezTo>
                    <a:pt x="133" y="2321"/>
                    <a:pt x="441" y="2684"/>
                    <a:pt x="1046" y="2882"/>
                  </a:cubicBezTo>
                  <a:lnTo>
                    <a:pt x="2101" y="3200"/>
                  </a:lnTo>
                  <a:cubicBezTo>
                    <a:pt x="2244" y="3244"/>
                    <a:pt x="2343" y="3299"/>
                    <a:pt x="2409" y="3365"/>
                  </a:cubicBezTo>
                  <a:cubicBezTo>
                    <a:pt x="2475" y="3431"/>
                    <a:pt x="2497" y="3519"/>
                    <a:pt x="2497" y="3629"/>
                  </a:cubicBezTo>
                  <a:cubicBezTo>
                    <a:pt x="2497" y="3783"/>
                    <a:pt x="2431" y="3904"/>
                    <a:pt x="2277" y="4014"/>
                  </a:cubicBezTo>
                  <a:cubicBezTo>
                    <a:pt x="2134" y="4113"/>
                    <a:pt x="1947" y="4168"/>
                    <a:pt x="1728" y="4168"/>
                  </a:cubicBezTo>
                  <a:cubicBezTo>
                    <a:pt x="1486" y="4168"/>
                    <a:pt x="1288" y="4102"/>
                    <a:pt x="1112" y="3959"/>
                  </a:cubicBezTo>
                  <a:cubicBezTo>
                    <a:pt x="1002" y="3871"/>
                    <a:pt x="914" y="3750"/>
                    <a:pt x="848" y="3618"/>
                  </a:cubicBezTo>
                  <a:cubicBezTo>
                    <a:pt x="799" y="3511"/>
                    <a:pt x="690" y="3439"/>
                    <a:pt x="582" y="3439"/>
                  </a:cubicBezTo>
                  <a:cubicBezTo>
                    <a:pt x="568" y="3439"/>
                    <a:pt x="554" y="3440"/>
                    <a:pt x="540" y="3442"/>
                  </a:cubicBezTo>
                  <a:lnTo>
                    <a:pt x="287" y="3486"/>
                  </a:lnTo>
                  <a:cubicBezTo>
                    <a:pt x="111" y="3508"/>
                    <a:pt x="1" y="3695"/>
                    <a:pt x="56" y="3871"/>
                  </a:cubicBezTo>
                  <a:cubicBezTo>
                    <a:pt x="111" y="4014"/>
                    <a:pt x="177" y="4146"/>
                    <a:pt x="265" y="4267"/>
                  </a:cubicBezTo>
                  <a:cubicBezTo>
                    <a:pt x="419" y="4476"/>
                    <a:pt x="617" y="4641"/>
                    <a:pt x="859" y="4751"/>
                  </a:cubicBezTo>
                  <a:cubicBezTo>
                    <a:pt x="925" y="4784"/>
                    <a:pt x="991" y="4806"/>
                    <a:pt x="1057" y="4828"/>
                  </a:cubicBezTo>
                  <a:cubicBezTo>
                    <a:pt x="1178" y="4861"/>
                    <a:pt x="1266" y="4982"/>
                    <a:pt x="1266" y="5103"/>
                  </a:cubicBezTo>
                  <a:lnTo>
                    <a:pt x="1266" y="5125"/>
                  </a:lnTo>
                  <a:cubicBezTo>
                    <a:pt x="1266" y="5290"/>
                    <a:pt x="1398" y="5422"/>
                    <a:pt x="1563" y="5422"/>
                  </a:cubicBezTo>
                  <a:lnTo>
                    <a:pt x="1782" y="5422"/>
                  </a:lnTo>
                  <a:cubicBezTo>
                    <a:pt x="1947" y="5422"/>
                    <a:pt x="2079" y="5290"/>
                    <a:pt x="2079" y="5125"/>
                  </a:cubicBezTo>
                  <a:lnTo>
                    <a:pt x="2079" y="5114"/>
                  </a:lnTo>
                  <a:cubicBezTo>
                    <a:pt x="2079" y="4982"/>
                    <a:pt x="2156" y="4872"/>
                    <a:pt x="2288" y="4839"/>
                  </a:cubicBezTo>
                  <a:cubicBezTo>
                    <a:pt x="2365" y="4806"/>
                    <a:pt x="2453" y="4784"/>
                    <a:pt x="2530" y="4751"/>
                  </a:cubicBezTo>
                  <a:cubicBezTo>
                    <a:pt x="2772" y="4630"/>
                    <a:pt x="2959" y="4476"/>
                    <a:pt x="3102" y="4267"/>
                  </a:cubicBezTo>
                  <a:cubicBezTo>
                    <a:pt x="3234" y="4069"/>
                    <a:pt x="3300" y="3827"/>
                    <a:pt x="3300" y="3563"/>
                  </a:cubicBezTo>
                  <a:cubicBezTo>
                    <a:pt x="3300" y="3255"/>
                    <a:pt x="3223" y="3014"/>
                    <a:pt x="3058" y="2827"/>
                  </a:cubicBezTo>
                  <a:lnTo>
                    <a:pt x="3047" y="2838"/>
                  </a:lnTo>
                  <a:cubicBezTo>
                    <a:pt x="2882" y="2651"/>
                    <a:pt x="2607" y="2497"/>
                    <a:pt x="2233" y="2398"/>
                  </a:cubicBezTo>
                  <a:lnTo>
                    <a:pt x="1486" y="2178"/>
                  </a:lnTo>
                  <a:cubicBezTo>
                    <a:pt x="1288" y="2123"/>
                    <a:pt x="1156" y="2068"/>
                    <a:pt x="1068" y="1991"/>
                  </a:cubicBezTo>
                  <a:cubicBezTo>
                    <a:pt x="980" y="1914"/>
                    <a:pt x="936" y="1826"/>
                    <a:pt x="936" y="1727"/>
                  </a:cubicBezTo>
                  <a:cubicBezTo>
                    <a:pt x="936" y="1628"/>
                    <a:pt x="969" y="1551"/>
                    <a:pt x="1024" y="1474"/>
                  </a:cubicBezTo>
                  <a:cubicBezTo>
                    <a:pt x="1090" y="1397"/>
                    <a:pt x="1178" y="1342"/>
                    <a:pt x="1277" y="1298"/>
                  </a:cubicBezTo>
                  <a:cubicBezTo>
                    <a:pt x="1387" y="1265"/>
                    <a:pt x="1508" y="1243"/>
                    <a:pt x="1640" y="1243"/>
                  </a:cubicBezTo>
                  <a:cubicBezTo>
                    <a:pt x="1771" y="1254"/>
                    <a:pt x="1892" y="1276"/>
                    <a:pt x="2002" y="1331"/>
                  </a:cubicBezTo>
                  <a:cubicBezTo>
                    <a:pt x="2123" y="1386"/>
                    <a:pt x="2211" y="1463"/>
                    <a:pt x="2288" y="1562"/>
                  </a:cubicBezTo>
                  <a:cubicBezTo>
                    <a:pt x="2321" y="1595"/>
                    <a:pt x="2343" y="1639"/>
                    <a:pt x="2365" y="1683"/>
                  </a:cubicBezTo>
                  <a:cubicBezTo>
                    <a:pt x="2423" y="1788"/>
                    <a:pt x="2522" y="1852"/>
                    <a:pt x="2634" y="1852"/>
                  </a:cubicBezTo>
                  <a:cubicBezTo>
                    <a:pt x="2651" y="1852"/>
                    <a:pt x="2667" y="1851"/>
                    <a:pt x="2684" y="1848"/>
                  </a:cubicBezTo>
                  <a:lnTo>
                    <a:pt x="2937" y="1804"/>
                  </a:lnTo>
                  <a:cubicBezTo>
                    <a:pt x="3124" y="1771"/>
                    <a:pt x="3234" y="1562"/>
                    <a:pt x="3146" y="1386"/>
                  </a:cubicBezTo>
                  <a:cubicBezTo>
                    <a:pt x="3091" y="1265"/>
                    <a:pt x="3025" y="1166"/>
                    <a:pt x="2948" y="1067"/>
                  </a:cubicBezTo>
                  <a:cubicBezTo>
                    <a:pt x="2805" y="891"/>
                    <a:pt x="2618" y="748"/>
                    <a:pt x="2398" y="649"/>
                  </a:cubicBezTo>
                  <a:cubicBezTo>
                    <a:pt x="2365" y="627"/>
                    <a:pt x="2321" y="616"/>
                    <a:pt x="2277" y="594"/>
                  </a:cubicBezTo>
                  <a:cubicBezTo>
                    <a:pt x="2156" y="561"/>
                    <a:pt x="2079" y="451"/>
                    <a:pt x="2079" y="319"/>
                  </a:cubicBezTo>
                  <a:lnTo>
                    <a:pt x="2079" y="286"/>
                  </a:lnTo>
                  <a:cubicBezTo>
                    <a:pt x="2079" y="121"/>
                    <a:pt x="1947" y="0"/>
                    <a:pt x="1782"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2"/>
            <p:cNvSpPr/>
            <p:nvPr/>
          </p:nvSpPr>
          <p:spPr>
            <a:xfrm>
              <a:off x="3132699" y="1457158"/>
              <a:ext cx="195531" cy="321802"/>
            </a:xfrm>
            <a:custGeom>
              <a:rect b="b" l="l" r="r" t="t"/>
              <a:pathLst>
                <a:path extrusionOk="0" h="5433" w="3301">
                  <a:moveTo>
                    <a:pt x="3047" y="2838"/>
                  </a:moveTo>
                  <a:cubicBezTo>
                    <a:pt x="2882" y="2651"/>
                    <a:pt x="2607" y="2508"/>
                    <a:pt x="2233" y="2398"/>
                  </a:cubicBezTo>
                  <a:lnTo>
                    <a:pt x="1486" y="2189"/>
                  </a:lnTo>
                  <a:cubicBezTo>
                    <a:pt x="1288" y="2134"/>
                    <a:pt x="1156" y="2068"/>
                    <a:pt x="1068" y="2002"/>
                  </a:cubicBezTo>
                  <a:cubicBezTo>
                    <a:pt x="980" y="1925"/>
                    <a:pt x="936" y="1837"/>
                    <a:pt x="936" y="1738"/>
                  </a:cubicBezTo>
                  <a:cubicBezTo>
                    <a:pt x="936" y="1639"/>
                    <a:pt x="969" y="1562"/>
                    <a:pt x="1024" y="1485"/>
                  </a:cubicBezTo>
                  <a:cubicBezTo>
                    <a:pt x="1090" y="1408"/>
                    <a:pt x="1178" y="1353"/>
                    <a:pt x="1277" y="1309"/>
                  </a:cubicBezTo>
                  <a:cubicBezTo>
                    <a:pt x="1387" y="1265"/>
                    <a:pt x="1508" y="1254"/>
                    <a:pt x="1640" y="1254"/>
                  </a:cubicBezTo>
                  <a:cubicBezTo>
                    <a:pt x="1771" y="1254"/>
                    <a:pt x="1892" y="1287"/>
                    <a:pt x="2002" y="1342"/>
                  </a:cubicBezTo>
                  <a:cubicBezTo>
                    <a:pt x="2123" y="1397"/>
                    <a:pt x="2211" y="1474"/>
                    <a:pt x="2288" y="1562"/>
                  </a:cubicBezTo>
                  <a:cubicBezTo>
                    <a:pt x="2321" y="1606"/>
                    <a:pt x="2343" y="1650"/>
                    <a:pt x="2365" y="1694"/>
                  </a:cubicBezTo>
                  <a:cubicBezTo>
                    <a:pt x="2431" y="1804"/>
                    <a:pt x="2552" y="1881"/>
                    <a:pt x="2684" y="1859"/>
                  </a:cubicBezTo>
                  <a:lnTo>
                    <a:pt x="2937" y="1815"/>
                  </a:lnTo>
                  <a:cubicBezTo>
                    <a:pt x="3124" y="1771"/>
                    <a:pt x="3234" y="1573"/>
                    <a:pt x="3146" y="1397"/>
                  </a:cubicBezTo>
                  <a:cubicBezTo>
                    <a:pt x="3091" y="1276"/>
                    <a:pt x="3025" y="1177"/>
                    <a:pt x="2948" y="1078"/>
                  </a:cubicBezTo>
                  <a:cubicBezTo>
                    <a:pt x="2805" y="891"/>
                    <a:pt x="2618" y="759"/>
                    <a:pt x="2398" y="660"/>
                  </a:cubicBezTo>
                  <a:cubicBezTo>
                    <a:pt x="2365" y="638"/>
                    <a:pt x="2321" y="616"/>
                    <a:pt x="2277" y="605"/>
                  </a:cubicBezTo>
                  <a:cubicBezTo>
                    <a:pt x="2156" y="572"/>
                    <a:pt x="2079" y="451"/>
                    <a:pt x="2079" y="330"/>
                  </a:cubicBezTo>
                  <a:lnTo>
                    <a:pt x="2079" y="297"/>
                  </a:lnTo>
                  <a:cubicBezTo>
                    <a:pt x="2079" y="132"/>
                    <a:pt x="1947" y="0"/>
                    <a:pt x="1782" y="0"/>
                  </a:cubicBezTo>
                  <a:lnTo>
                    <a:pt x="1563" y="0"/>
                  </a:lnTo>
                  <a:cubicBezTo>
                    <a:pt x="1398" y="0"/>
                    <a:pt x="1266" y="132"/>
                    <a:pt x="1266" y="297"/>
                  </a:cubicBezTo>
                  <a:lnTo>
                    <a:pt x="1266" y="297"/>
                  </a:lnTo>
                  <a:cubicBezTo>
                    <a:pt x="1266" y="429"/>
                    <a:pt x="1189" y="550"/>
                    <a:pt x="1057" y="583"/>
                  </a:cubicBezTo>
                  <a:cubicBezTo>
                    <a:pt x="980" y="605"/>
                    <a:pt x="914" y="627"/>
                    <a:pt x="848" y="660"/>
                  </a:cubicBezTo>
                  <a:cubicBezTo>
                    <a:pt x="617" y="759"/>
                    <a:pt x="452" y="902"/>
                    <a:pt x="320" y="1100"/>
                  </a:cubicBezTo>
                  <a:cubicBezTo>
                    <a:pt x="199" y="1287"/>
                    <a:pt x="133" y="1518"/>
                    <a:pt x="133" y="1771"/>
                  </a:cubicBezTo>
                  <a:cubicBezTo>
                    <a:pt x="133" y="2332"/>
                    <a:pt x="441" y="2695"/>
                    <a:pt x="1046" y="2882"/>
                  </a:cubicBezTo>
                  <a:lnTo>
                    <a:pt x="2101" y="3211"/>
                  </a:lnTo>
                  <a:cubicBezTo>
                    <a:pt x="2244" y="3255"/>
                    <a:pt x="2343" y="3310"/>
                    <a:pt x="2409" y="3376"/>
                  </a:cubicBezTo>
                  <a:cubicBezTo>
                    <a:pt x="2475" y="3442"/>
                    <a:pt x="2497" y="3530"/>
                    <a:pt x="2497" y="3629"/>
                  </a:cubicBezTo>
                  <a:cubicBezTo>
                    <a:pt x="2497" y="3783"/>
                    <a:pt x="2431" y="3915"/>
                    <a:pt x="2277" y="4025"/>
                  </a:cubicBezTo>
                  <a:cubicBezTo>
                    <a:pt x="2134" y="4124"/>
                    <a:pt x="1947" y="4179"/>
                    <a:pt x="1728" y="4179"/>
                  </a:cubicBezTo>
                  <a:cubicBezTo>
                    <a:pt x="1486" y="4179"/>
                    <a:pt x="1288" y="4113"/>
                    <a:pt x="1112" y="3970"/>
                  </a:cubicBezTo>
                  <a:cubicBezTo>
                    <a:pt x="1002" y="3882"/>
                    <a:pt x="914" y="3761"/>
                    <a:pt x="848" y="3629"/>
                  </a:cubicBezTo>
                  <a:cubicBezTo>
                    <a:pt x="793" y="3508"/>
                    <a:pt x="661" y="3431"/>
                    <a:pt x="540" y="3453"/>
                  </a:cubicBezTo>
                  <a:lnTo>
                    <a:pt x="287" y="3486"/>
                  </a:lnTo>
                  <a:cubicBezTo>
                    <a:pt x="111" y="3519"/>
                    <a:pt x="1" y="3706"/>
                    <a:pt x="56" y="3882"/>
                  </a:cubicBezTo>
                  <a:cubicBezTo>
                    <a:pt x="111" y="4025"/>
                    <a:pt x="177" y="4157"/>
                    <a:pt x="265" y="4278"/>
                  </a:cubicBezTo>
                  <a:cubicBezTo>
                    <a:pt x="419" y="4487"/>
                    <a:pt x="617" y="4641"/>
                    <a:pt x="859" y="4762"/>
                  </a:cubicBezTo>
                  <a:cubicBezTo>
                    <a:pt x="925" y="4784"/>
                    <a:pt x="991" y="4817"/>
                    <a:pt x="1057" y="4839"/>
                  </a:cubicBezTo>
                  <a:cubicBezTo>
                    <a:pt x="1178" y="4872"/>
                    <a:pt x="1266" y="4982"/>
                    <a:pt x="1266" y="5114"/>
                  </a:cubicBezTo>
                  <a:lnTo>
                    <a:pt x="1266" y="5136"/>
                  </a:lnTo>
                  <a:cubicBezTo>
                    <a:pt x="1266" y="5301"/>
                    <a:pt x="1398" y="5433"/>
                    <a:pt x="1563" y="5433"/>
                  </a:cubicBezTo>
                  <a:lnTo>
                    <a:pt x="1782" y="5433"/>
                  </a:lnTo>
                  <a:cubicBezTo>
                    <a:pt x="1947" y="5433"/>
                    <a:pt x="2079" y="5301"/>
                    <a:pt x="2079" y="5136"/>
                  </a:cubicBezTo>
                  <a:lnTo>
                    <a:pt x="2079" y="5125"/>
                  </a:lnTo>
                  <a:cubicBezTo>
                    <a:pt x="2079" y="4993"/>
                    <a:pt x="2156" y="4883"/>
                    <a:pt x="2288" y="4839"/>
                  </a:cubicBezTo>
                  <a:cubicBezTo>
                    <a:pt x="2365" y="4817"/>
                    <a:pt x="2453" y="4795"/>
                    <a:pt x="2530" y="4751"/>
                  </a:cubicBezTo>
                  <a:cubicBezTo>
                    <a:pt x="2772" y="4641"/>
                    <a:pt x="2959" y="4487"/>
                    <a:pt x="3102" y="4278"/>
                  </a:cubicBezTo>
                  <a:cubicBezTo>
                    <a:pt x="3234" y="4080"/>
                    <a:pt x="3300" y="3838"/>
                    <a:pt x="3300" y="3574"/>
                  </a:cubicBezTo>
                  <a:cubicBezTo>
                    <a:pt x="3300" y="3266"/>
                    <a:pt x="3223" y="3025"/>
                    <a:pt x="3058" y="28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2"/>
            <p:cNvSpPr/>
            <p:nvPr/>
          </p:nvSpPr>
          <p:spPr>
            <a:xfrm>
              <a:off x="3415416" y="1526341"/>
              <a:ext cx="30683" cy="182965"/>
            </a:xfrm>
            <a:custGeom>
              <a:rect b="b" l="l" r="r" t="t"/>
              <a:pathLst>
                <a:path extrusionOk="0" h="3089" w="518">
                  <a:moveTo>
                    <a:pt x="113" y="1"/>
                  </a:moveTo>
                  <a:cubicBezTo>
                    <a:pt x="101" y="1"/>
                    <a:pt x="89" y="3"/>
                    <a:pt x="78" y="9"/>
                  </a:cubicBezTo>
                  <a:cubicBezTo>
                    <a:pt x="23" y="31"/>
                    <a:pt x="1" y="97"/>
                    <a:pt x="23" y="141"/>
                  </a:cubicBezTo>
                  <a:cubicBezTo>
                    <a:pt x="221" y="592"/>
                    <a:pt x="320" y="1054"/>
                    <a:pt x="320" y="1549"/>
                  </a:cubicBezTo>
                  <a:cubicBezTo>
                    <a:pt x="320" y="2032"/>
                    <a:pt x="221" y="2505"/>
                    <a:pt x="23" y="2956"/>
                  </a:cubicBezTo>
                  <a:cubicBezTo>
                    <a:pt x="1" y="3000"/>
                    <a:pt x="23" y="3066"/>
                    <a:pt x="78" y="3088"/>
                  </a:cubicBezTo>
                  <a:lnTo>
                    <a:pt x="111" y="3088"/>
                  </a:lnTo>
                  <a:cubicBezTo>
                    <a:pt x="155" y="3088"/>
                    <a:pt x="188" y="3066"/>
                    <a:pt x="210" y="3033"/>
                  </a:cubicBezTo>
                  <a:cubicBezTo>
                    <a:pt x="419" y="2560"/>
                    <a:pt x="518" y="2065"/>
                    <a:pt x="518" y="1549"/>
                  </a:cubicBezTo>
                  <a:cubicBezTo>
                    <a:pt x="518" y="1032"/>
                    <a:pt x="419" y="537"/>
                    <a:pt x="210" y="64"/>
                  </a:cubicBezTo>
                  <a:cubicBezTo>
                    <a:pt x="185" y="23"/>
                    <a:pt x="149" y="1"/>
                    <a:pt x="11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2"/>
            <p:cNvSpPr/>
            <p:nvPr/>
          </p:nvSpPr>
          <p:spPr>
            <a:xfrm>
              <a:off x="3013523" y="1526341"/>
              <a:ext cx="30683" cy="182965"/>
            </a:xfrm>
            <a:custGeom>
              <a:rect b="b" l="l" r="r" t="t"/>
              <a:pathLst>
                <a:path extrusionOk="0" h="3089" w="518">
                  <a:moveTo>
                    <a:pt x="409" y="1"/>
                  </a:moveTo>
                  <a:cubicBezTo>
                    <a:pt x="370" y="1"/>
                    <a:pt x="336" y="23"/>
                    <a:pt x="319" y="64"/>
                  </a:cubicBezTo>
                  <a:cubicBezTo>
                    <a:pt x="110" y="537"/>
                    <a:pt x="0" y="1032"/>
                    <a:pt x="0" y="1549"/>
                  </a:cubicBezTo>
                  <a:cubicBezTo>
                    <a:pt x="0" y="2065"/>
                    <a:pt x="110" y="2560"/>
                    <a:pt x="319" y="3033"/>
                  </a:cubicBezTo>
                  <a:cubicBezTo>
                    <a:pt x="330" y="3066"/>
                    <a:pt x="363" y="3088"/>
                    <a:pt x="407" y="3088"/>
                  </a:cubicBezTo>
                  <a:lnTo>
                    <a:pt x="451" y="3088"/>
                  </a:lnTo>
                  <a:cubicBezTo>
                    <a:pt x="495" y="3055"/>
                    <a:pt x="517" y="3000"/>
                    <a:pt x="495" y="2956"/>
                  </a:cubicBezTo>
                  <a:cubicBezTo>
                    <a:pt x="297" y="2505"/>
                    <a:pt x="198" y="2032"/>
                    <a:pt x="198" y="1549"/>
                  </a:cubicBezTo>
                  <a:cubicBezTo>
                    <a:pt x="198" y="1054"/>
                    <a:pt x="297" y="592"/>
                    <a:pt x="495" y="141"/>
                  </a:cubicBezTo>
                  <a:cubicBezTo>
                    <a:pt x="517" y="97"/>
                    <a:pt x="495" y="31"/>
                    <a:pt x="451" y="9"/>
                  </a:cubicBezTo>
                  <a:cubicBezTo>
                    <a:pt x="437" y="3"/>
                    <a:pt x="423" y="1"/>
                    <a:pt x="40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 name="Google Shape;2624;p72"/>
          <p:cNvGrpSpPr/>
          <p:nvPr/>
        </p:nvGrpSpPr>
        <p:grpSpPr>
          <a:xfrm rot="-667158">
            <a:off x="1782137" y="1557433"/>
            <a:ext cx="365741" cy="365710"/>
            <a:chOff x="2964656" y="1352909"/>
            <a:chExt cx="530331" cy="530286"/>
          </a:xfrm>
        </p:grpSpPr>
        <p:sp>
          <p:nvSpPr>
            <p:cNvPr id="2625" name="Google Shape;2625;p72"/>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2"/>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2"/>
            <p:cNvSpPr/>
            <p:nvPr/>
          </p:nvSpPr>
          <p:spPr>
            <a:xfrm>
              <a:off x="2993976" y="1382229"/>
              <a:ext cx="471688" cy="471648"/>
            </a:xfrm>
            <a:custGeom>
              <a:rect b="b" l="l" r="r" t="t"/>
              <a:pathLst>
                <a:path extrusionOk="0" h="7963" w="7963">
                  <a:moveTo>
                    <a:pt x="3982" y="1"/>
                  </a:moveTo>
                  <a:cubicBezTo>
                    <a:pt x="1782" y="1"/>
                    <a:pt x="1" y="1782"/>
                    <a:pt x="1" y="3982"/>
                  </a:cubicBezTo>
                  <a:cubicBezTo>
                    <a:pt x="1" y="6181"/>
                    <a:pt x="1782" y="7963"/>
                    <a:pt x="3982" y="7963"/>
                  </a:cubicBezTo>
                  <a:cubicBezTo>
                    <a:pt x="6181" y="7963"/>
                    <a:pt x="7963" y="6181"/>
                    <a:pt x="7963" y="3982"/>
                  </a:cubicBezTo>
                  <a:cubicBezTo>
                    <a:pt x="7963" y="1782"/>
                    <a:pt x="6181" y="1"/>
                    <a:pt x="3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2"/>
            <p:cNvSpPr/>
            <p:nvPr/>
          </p:nvSpPr>
          <p:spPr>
            <a:xfrm>
              <a:off x="3060435" y="1382229"/>
              <a:ext cx="338765" cy="88430"/>
            </a:xfrm>
            <a:custGeom>
              <a:rect b="b" l="l" r="r" t="t"/>
              <a:pathLst>
                <a:path extrusionOk="0" h="1493" w="5719">
                  <a:moveTo>
                    <a:pt x="2860" y="1"/>
                  </a:moveTo>
                  <a:cubicBezTo>
                    <a:pt x="1782" y="1"/>
                    <a:pt x="792" y="441"/>
                    <a:pt x="77" y="1133"/>
                  </a:cubicBezTo>
                  <a:cubicBezTo>
                    <a:pt x="0" y="1221"/>
                    <a:pt x="0" y="1342"/>
                    <a:pt x="66" y="1430"/>
                  </a:cubicBezTo>
                  <a:cubicBezTo>
                    <a:pt x="112" y="1470"/>
                    <a:pt x="169" y="1492"/>
                    <a:pt x="224" y="1492"/>
                  </a:cubicBezTo>
                  <a:cubicBezTo>
                    <a:pt x="276" y="1492"/>
                    <a:pt x="326" y="1473"/>
                    <a:pt x="363" y="1430"/>
                  </a:cubicBezTo>
                  <a:cubicBezTo>
                    <a:pt x="1012" y="803"/>
                    <a:pt x="1892" y="408"/>
                    <a:pt x="2860" y="408"/>
                  </a:cubicBezTo>
                  <a:cubicBezTo>
                    <a:pt x="3827" y="408"/>
                    <a:pt x="4707" y="803"/>
                    <a:pt x="5356" y="1430"/>
                  </a:cubicBezTo>
                  <a:cubicBezTo>
                    <a:pt x="5393" y="1473"/>
                    <a:pt x="5446" y="1492"/>
                    <a:pt x="5499" y="1492"/>
                  </a:cubicBezTo>
                  <a:cubicBezTo>
                    <a:pt x="5556" y="1492"/>
                    <a:pt x="5613" y="1470"/>
                    <a:pt x="5653" y="1430"/>
                  </a:cubicBezTo>
                  <a:cubicBezTo>
                    <a:pt x="5719" y="1342"/>
                    <a:pt x="5719" y="1221"/>
                    <a:pt x="5642" y="1133"/>
                  </a:cubicBezTo>
                  <a:cubicBezTo>
                    <a:pt x="4927" y="441"/>
                    <a:pt x="3948" y="1"/>
                    <a:pt x="286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2"/>
            <p:cNvSpPr/>
            <p:nvPr/>
          </p:nvSpPr>
          <p:spPr>
            <a:xfrm>
              <a:off x="3033069" y="1716417"/>
              <a:ext cx="393498" cy="127048"/>
            </a:xfrm>
            <a:custGeom>
              <a:rect b="b" l="l" r="r" t="t"/>
              <a:pathLst>
                <a:path extrusionOk="0" h="2145" w="6643">
                  <a:moveTo>
                    <a:pt x="231" y="0"/>
                  </a:moveTo>
                  <a:lnTo>
                    <a:pt x="231" y="11"/>
                  </a:lnTo>
                  <a:cubicBezTo>
                    <a:pt x="187" y="11"/>
                    <a:pt x="154" y="11"/>
                    <a:pt x="121" y="33"/>
                  </a:cubicBezTo>
                  <a:cubicBezTo>
                    <a:pt x="33" y="88"/>
                    <a:pt x="0" y="209"/>
                    <a:pt x="55" y="297"/>
                  </a:cubicBezTo>
                  <a:cubicBezTo>
                    <a:pt x="759" y="1452"/>
                    <a:pt x="1969" y="2145"/>
                    <a:pt x="3322" y="2145"/>
                  </a:cubicBezTo>
                  <a:cubicBezTo>
                    <a:pt x="4674" y="2145"/>
                    <a:pt x="5884" y="1452"/>
                    <a:pt x="6588" y="297"/>
                  </a:cubicBezTo>
                  <a:cubicBezTo>
                    <a:pt x="6643" y="209"/>
                    <a:pt x="6610" y="88"/>
                    <a:pt x="6522" y="33"/>
                  </a:cubicBezTo>
                  <a:cubicBezTo>
                    <a:pt x="6489" y="15"/>
                    <a:pt x="6453" y="6"/>
                    <a:pt x="6419" y="6"/>
                  </a:cubicBezTo>
                  <a:cubicBezTo>
                    <a:pt x="6349" y="6"/>
                    <a:pt x="6283" y="41"/>
                    <a:pt x="6247" y="99"/>
                  </a:cubicBezTo>
                  <a:cubicBezTo>
                    <a:pt x="5631" y="1133"/>
                    <a:pt x="4531" y="1760"/>
                    <a:pt x="3322" y="1760"/>
                  </a:cubicBezTo>
                  <a:cubicBezTo>
                    <a:pt x="2112" y="1760"/>
                    <a:pt x="1012" y="1133"/>
                    <a:pt x="396" y="99"/>
                  </a:cubicBezTo>
                  <a:cubicBezTo>
                    <a:pt x="352" y="33"/>
                    <a:pt x="297" y="0"/>
                    <a:pt x="2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2"/>
            <p:cNvSpPr/>
            <p:nvPr/>
          </p:nvSpPr>
          <p:spPr>
            <a:xfrm>
              <a:off x="3132699" y="1464976"/>
              <a:ext cx="195535" cy="321145"/>
            </a:xfrm>
            <a:custGeom>
              <a:rect b="b" l="l" r="r" t="t"/>
              <a:pathLst>
                <a:path extrusionOk="0" h="5422" w="3301">
                  <a:moveTo>
                    <a:pt x="1563" y="0"/>
                  </a:moveTo>
                  <a:cubicBezTo>
                    <a:pt x="1398" y="0"/>
                    <a:pt x="1266" y="121"/>
                    <a:pt x="1266" y="286"/>
                  </a:cubicBezTo>
                  <a:lnTo>
                    <a:pt x="1266" y="297"/>
                  </a:lnTo>
                  <a:cubicBezTo>
                    <a:pt x="1266" y="418"/>
                    <a:pt x="1189" y="539"/>
                    <a:pt x="1057" y="572"/>
                  </a:cubicBezTo>
                  <a:cubicBezTo>
                    <a:pt x="980" y="594"/>
                    <a:pt x="914" y="616"/>
                    <a:pt x="848" y="649"/>
                  </a:cubicBezTo>
                  <a:cubicBezTo>
                    <a:pt x="617" y="748"/>
                    <a:pt x="452" y="902"/>
                    <a:pt x="320" y="1089"/>
                  </a:cubicBezTo>
                  <a:cubicBezTo>
                    <a:pt x="199" y="1276"/>
                    <a:pt x="133" y="1507"/>
                    <a:pt x="133" y="1771"/>
                  </a:cubicBezTo>
                  <a:cubicBezTo>
                    <a:pt x="133" y="2321"/>
                    <a:pt x="441" y="2684"/>
                    <a:pt x="1046" y="2882"/>
                  </a:cubicBezTo>
                  <a:lnTo>
                    <a:pt x="2101" y="3200"/>
                  </a:lnTo>
                  <a:cubicBezTo>
                    <a:pt x="2244" y="3244"/>
                    <a:pt x="2343" y="3299"/>
                    <a:pt x="2409" y="3365"/>
                  </a:cubicBezTo>
                  <a:cubicBezTo>
                    <a:pt x="2475" y="3431"/>
                    <a:pt x="2497" y="3519"/>
                    <a:pt x="2497" y="3629"/>
                  </a:cubicBezTo>
                  <a:cubicBezTo>
                    <a:pt x="2497" y="3783"/>
                    <a:pt x="2431" y="3904"/>
                    <a:pt x="2277" y="4014"/>
                  </a:cubicBezTo>
                  <a:cubicBezTo>
                    <a:pt x="2134" y="4113"/>
                    <a:pt x="1947" y="4168"/>
                    <a:pt x="1728" y="4168"/>
                  </a:cubicBezTo>
                  <a:cubicBezTo>
                    <a:pt x="1486" y="4168"/>
                    <a:pt x="1288" y="4102"/>
                    <a:pt x="1112" y="3959"/>
                  </a:cubicBezTo>
                  <a:cubicBezTo>
                    <a:pt x="1002" y="3871"/>
                    <a:pt x="914" y="3750"/>
                    <a:pt x="848" y="3618"/>
                  </a:cubicBezTo>
                  <a:cubicBezTo>
                    <a:pt x="799" y="3511"/>
                    <a:pt x="690" y="3439"/>
                    <a:pt x="582" y="3439"/>
                  </a:cubicBezTo>
                  <a:cubicBezTo>
                    <a:pt x="568" y="3439"/>
                    <a:pt x="554" y="3440"/>
                    <a:pt x="540" y="3442"/>
                  </a:cubicBezTo>
                  <a:lnTo>
                    <a:pt x="287" y="3486"/>
                  </a:lnTo>
                  <a:cubicBezTo>
                    <a:pt x="111" y="3508"/>
                    <a:pt x="1" y="3695"/>
                    <a:pt x="56" y="3871"/>
                  </a:cubicBezTo>
                  <a:cubicBezTo>
                    <a:pt x="111" y="4014"/>
                    <a:pt x="177" y="4146"/>
                    <a:pt x="265" y="4267"/>
                  </a:cubicBezTo>
                  <a:cubicBezTo>
                    <a:pt x="419" y="4476"/>
                    <a:pt x="617" y="4641"/>
                    <a:pt x="859" y="4751"/>
                  </a:cubicBezTo>
                  <a:cubicBezTo>
                    <a:pt x="925" y="4784"/>
                    <a:pt x="991" y="4806"/>
                    <a:pt x="1057" y="4828"/>
                  </a:cubicBezTo>
                  <a:cubicBezTo>
                    <a:pt x="1178" y="4861"/>
                    <a:pt x="1266" y="4982"/>
                    <a:pt x="1266" y="5103"/>
                  </a:cubicBezTo>
                  <a:lnTo>
                    <a:pt x="1266" y="5125"/>
                  </a:lnTo>
                  <a:cubicBezTo>
                    <a:pt x="1266" y="5290"/>
                    <a:pt x="1398" y="5422"/>
                    <a:pt x="1563" y="5422"/>
                  </a:cubicBezTo>
                  <a:lnTo>
                    <a:pt x="1782" y="5422"/>
                  </a:lnTo>
                  <a:cubicBezTo>
                    <a:pt x="1947" y="5422"/>
                    <a:pt x="2079" y="5290"/>
                    <a:pt x="2079" y="5125"/>
                  </a:cubicBezTo>
                  <a:lnTo>
                    <a:pt x="2079" y="5114"/>
                  </a:lnTo>
                  <a:cubicBezTo>
                    <a:pt x="2079" y="4982"/>
                    <a:pt x="2156" y="4872"/>
                    <a:pt x="2288" y="4839"/>
                  </a:cubicBezTo>
                  <a:cubicBezTo>
                    <a:pt x="2365" y="4806"/>
                    <a:pt x="2453" y="4784"/>
                    <a:pt x="2530" y="4751"/>
                  </a:cubicBezTo>
                  <a:cubicBezTo>
                    <a:pt x="2772" y="4630"/>
                    <a:pt x="2959" y="4476"/>
                    <a:pt x="3102" y="4267"/>
                  </a:cubicBezTo>
                  <a:cubicBezTo>
                    <a:pt x="3234" y="4069"/>
                    <a:pt x="3300" y="3827"/>
                    <a:pt x="3300" y="3563"/>
                  </a:cubicBezTo>
                  <a:cubicBezTo>
                    <a:pt x="3300" y="3255"/>
                    <a:pt x="3223" y="3014"/>
                    <a:pt x="3058" y="2827"/>
                  </a:cubicBezTo>
                  <a:lnTo>
                    <a:pt x="3047" y="2838"/>
                  </a:lnTo>
                  <a:cubicBezTo>
                    <a:pt x="2882" y="2651"/>
                    <a:pt x="2607" y="2497"/>
                    <a:pt x="2233" y="2398"/>
                  </a:cubicBezTo>
                  <a:lnTo>
                    <a:pt x="1486" y="2178"/>
                  </a:lnTo>
                  <a:cubicBezTo>
                    <a:pt x="1288" y="2123"/>
                    <a:pt x="1156" y="2068"/>
                    <a:pt x="1068" y="1991"/>
                  </a:cubicBezTo>
                  <a:cubicBezTo>
                    <a:pt x="980" y="1914"/>
                    <a:pt x="936" y="1826"/>
                    <a:pt x="936" y="1727"/>
                  </a:cubicBezTo>
                  <a:cubicBezTo>
                    <a:pt x="936" y="1628"/>
                    <a:pt x="969" y="1551"/>
                    <a:pt x="1024" y="1474"/>
                  </a:cubicBezTo>
                  <a:cubicBezTo>
                    <a:pt x="1090" y="1397"/>
                    <a:pt x="1178" y="1342"/>
                    <a:pt x="1277" y="1298"/>
                  </a:cubicBezTo>
                  <a:cubicBezTo>
                    <a:pt x="1387" y="1265"/>
                    <a:pt x="1508" y="1243"/>
                    <a:pt x="1640" y="1243"/>
                  </a:cubicBezTo>
                  <a:cubicBezTo>
                    <a:pt x="1771" y="1254"/>
                    <a:pt x="1892" y="1276"/>
                    <a:pt x="2002" y="1331"/>
                  </a:cubicBezTo>
                  <a:cubicBezTo>
                    <a:pt x="2123" y="1386"/>
                    <a:pt x="2211" y="1463"/>
                    <a:pt x="2288" y="1562"/>
                  </a:cubicBezTo>
                  <a:cubicBezTo>
                    <a:pt x="2321" y="1595"/>
                    <a:pt x="2343" y="1639"/>
                    <a:pt x="2365" y="1683"/>
                  </a:cubicBezTo>
                  <a:cubicBezTo>
                    <a:pt x="2423" y="1788"/>
                    <a:pt x="2522" y="1852"/>
                    <a:pt x="2634" y="1852"/>
                  </a:cubicBezTo>
                  <a:cubicBezTo>
                    <a:pt x="2651" y="1852"/>
                    <a:pt x="2667" y="1851"/>
                    <a:pt x="2684" y="1848"/>
                  </a:cubicBezTo>
                  <a:lnTo>
                    <a:pt x="2937" y="1804"/>
                  </a:lnTo>
                  <a:cubicBezTo>
                    <a:pt x="3124" y="1771"/>
                    <a:pt x="3234" y="1562"/>
                    <a:pt x="3146" y="1386"/>
                  </a:cubicBezTo>
                  <a:cubicBezTo>
                    <a:pt x="3091" y="1265"/>
                    <a:pt x="3025" y="1166"/>
                    <a:pt x="2948" y="1067"/>
                  </a:cubicBezTo>
                  <a:cubicBezTo>
                    <a:pt x="2805" y="891"/>
                    <a:pt x="2618" y="748"/>
                    <a:pt x="2398" y="649"/>
                  </a:cubicBezTo>
                  <a:cubicBezTo>
                    <a:pt x="2365" y="627"/>
                    <a:pt x="2321" y="616"/>
                    <a:pt x="2277" y="594"/>
                  </a:cubicBezTo>
                  <a:cubicBezTo>
                    <a:pt x="2156" y="561"/>
                    <a:pt x="2079" y="451"/>
                    <a:pt x="2079" y="319"/>
                  </a:cubicBezTo>
                  <a:lnTo>
                    <a:pt x="2079" y="286"/>
                  </a:lnTo>
                  <a:cubicBezTo>
                    <a:pt x="2079" y="121"/>
                    <a:pt x="1947" y="0"/>
                    <a:pt x="1782"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2"/>
            <p:cNvSpPr/>
            <p:nvPr/>
          </p:nvSpPr>
          <p:spPr>
            <a:xfrm>
              <a:off x="3132699" y="1457158"/>
              <a:ext cx="195535" cy="321797"/>
            </a:xfrm>
            <a:custGeom>
              <a:rect b="b" l="l" r="r" t="t"/>
              <a:pathLst>
                <a:path extrusionOk="0" h="5433" w="3301">
                  <a:moveTo>
                    <a:pt x="3047" y="2838"/>
                  </a:moveTo>
                  <a:cubicBezTo>
                    <a:pt x="2882" y="2651"/>
                    <a:pt x="2607" y="2508"/>
                    <a:pt x="2233" y="2398"/>
                  </a:cubicBezTo>
                  <a:lnTo>
                    <a:pt x="1486" y="2189"/>
                  </a:lnTo>
                  <a:cubicBezTo>
                    <a:pt x="1288" y="2134"/>
                    <a:pt x="1156" y="2068"/>
                    <a:pt x="1068" y="2002"/>
                  </a:cubicBezTo>
                  <a:cubicBezTo>
                    <a:pt x="980" y="1925"/>
                    <a:pt x="936" y="1837"/>
                    <a:pt x="936" y="1738"/>
                  </a:cubicBezTo>
                  <a:cubicBezTo>
                    <a:pt x="936" y="1639"/>
                    <a:pt x="969" y="1562"/>
                    <a:pt x="1024" y="1485"/>
                  </a:cubicBezTo>
                  <a:cubicBezTo>
                    <a:pt x="1090" y="1408"/>
                    <a:pt x="1178" y="1353"/>
                    <a:pt x="1277" y="1309"/>
                  </a:cubicBezTo>
                  <a:cubicBezTo>
                    <a:pt x="1387" y="1265"/>
                    <a:pt x="1508" y="1254"/>
                    <a:pt x="1640" y="1254"/>
                  </a:cubicBezTo>
                  <a:cubicBezTo>
                    <a:pt x="1771" y="1254"/>
                    <a:pt x="1892" y="1287"/>
                    <a:pt x="2002" y="1342"/>
                  </a:cubicBezTo>
                  <a:cubicBezTo>
                    <a:pt x="2123" y="1397"/>
                    <a:pt x="2211" y="1474"/>
                    <a:pt x="2288" y="1562"/>
                  </a:cubicBezTo>
                  <a:cubicBezTo>
                    <a:pt x="2321" y="1606"/>
                    <a:pt x="2343" y="1650"/>
                    <a:pt x="2365" y="1694"/>
                  </a:cubicBezTo>
                  <a:cubicBezTo>
                    <a:pt x="2431" y="1804"/>
                    <a:pt x="2552" y="1881"/>
                    <a:pt x="2684" y="1859"/>
                  </a:cubicBezTo>
                  <a:lnTo>
                    <a:pt x="2937" y="1815"/>
                  </a:lnTo>
                  <a:cubicBezTo>
                    <a:pt x="3124" y="1771"/>
                    <a:pt x="3234" y="1573"/>
                    <a:pt x="3146" y="1397"/>
                  </a:cubicBezTo>
                  <a:cubicBezTo>
                    <a:pt x="3091" y="1276"/>
                    <a:pt x="3025" y="1177"/>
                    <a:pt x="2948" y="1078"/>
                  </a:cubicBezTo>
                  <a:cubicBezTo>
                    <a:pt x="2805" y="891"/>
                    <a:pt x="2618" y="759"/>
                    <a:pt x="2398" y="660"/>
                  </a:cubicBezTo>
                  <a:cubicBezTo>
                    <a:pt x="2365" y="638"/>
                    <a:pt x="2321" y="616"/>
                    <a:pt x="2277" y="605"/>
                  </a:cubicBezTo>
                  <a:cubicBezTo>
                    <a:pt x="2156" y="572"/>
                    <a:pt x="2079" y="451"/>
                    <a:pt x="2079" y="330"/>
                  </a:cubicBezTo>
                  <a:lnTo>
                    <a:pt x="2079" y="297"/>
                  </a:lnTo>
                  <a:cubicBezTo>
                    <a:pt x="2079" y="132"/>
                    <a:pt x="1947" y="0"/>
                    <a:pt x="1782" y="0"/>
                  </a:cubicBezTo>
                  <a:lnTo>
                    <a:pt x="1563" y="0"/>
                  </a:lnTo>
                  <a:cubicBezTo>
                    <a:pt x="1398" y="0"/>
                    <a:pt x="1266" y="132"/>
                    <a:pt x="1266" y="297"/>
                  </a:cubicBezTo>
                  <a:lnTo>
                    <a:pt x="1266" y="297"/>
                  </a:lnTo>
                  <a:cubicBezTo>
                    <a:pt x="1266" y="429"/>
                    <a:pt x="1189" y="550"/>
                    <a:pt x="1057" y="583"/>
                  </a:cubicBezTo>
                  <a:cubicBezTo>
                    <a:pt x="980" y="605"/>
                    <a:pt x="914" y="627"/>
                    <a:pt x="848" y="660"/>
                  </a:cubicBezTo>
                  <a:cubicBezTo>
                    <a:pt x="617" y="759"/>
                    <a:pt x="452" y="902"/>
                    <a:pt x="320" y="1100"/>
                  </a:cubicBezTo>
                  <a:cubicBezTo>
                    <a:pt x="199" y="1287"/>
                    <a:pt x="133" y="1518"/>
                    <a:pt x="133" y="1771"/>
                  </a:cubicBezTo>
                  <a:cubicBezTo>
                    <a:pt x="133" y="2332"/>
                    <a:pt x="441" y="2695"/>
                    <a:pt x="1046" y="2882"/>
                  </a:cubicBezTo>
                  <a:lnTo>
                    <a:pt x="2101" y="3211"/>
                  </a:lnTo>
                  <a:cubicBezTo>
                    <a:pt x="2244" y="3255"/>
                    <a:pt x="2343" y="3310"/>
                    <a:pt x="2409" y="3376"/>
                  </a:cubicBezTo>
                  <a:cubicBezTo>
                    <a:pt x="2475" y="3442"/>
                    <a:pt x="2497" y="3530"/>
                    <a:pt x="2497" y="3629"/>
                  </a:cubicBezTo>
                  <a:cubicBezTo>
                    <a:pt x="2497" y="3783"/>
                    <a:pt x="2431" y="3915"/>
                    <a:pt x="2277" y="4025"/>
                  </a:cubicBezTo>
                  <a:cubicBezTo>
                    <a:pt x="2134" y="4124"/>
                    <a:pt x="1947" y="4179"/>
                    <a:pt x="1728" y="4179"/>
                  </a:cubicBezTo>
                  <a:cubicBezTo>
                    <a:pt x="1486" y="4179"/>
                    <a:pt x="1288" y="4113"/>
                    <a:pt x="1112" y="3970"/>
                  </a:cubicBezTo>
                  <a:cubicBezTo>
                    <a:pt x="1002" y="3882"/>
                    <a:pt x="914" y="3761"/>
                    <a:pt x="848" y="3629"/>
                  </a:cubicBezTo>
                  <a:cubicBezTo>
                    <a:pt x="793" y="3508"/>
                    <a:pt x="661" y="3431"/>
                    <a:pt x="540" y="3453"/>
                  </a:cubicBezTo>
                  <a:lnTo>
                    <a:pt x="287" y="3486"/>
                  </a:lnTo>
                  <a:cubicBezTo>
                    <a:pt x="111" y="3519"/>
                    <a:pt x="1" y="3706"/>
                    <a:pt x="56" y="3882"/>
                  </a:cubicBezTo>
                  <a:cubicBezTo>
                    <a:pt x="111" y="4025"/>
                    <a:pt x="177" y="4157"/>
                    <a:pt x="265" y="4278"/>
                  </a:cubicBezTo>
                  <a:cubicBezTo>
                    <a:pt x="419" y="4487"/>
                    <a:pt x="617" y="4641"/>
                    <a:pt x="859" y="4762"/>
                  </a:cubicBezTo>
                  <a:cubicBezTo>
                    <a:pt x="925" y="4784"/>
                    <a:pt x="991" y="4817"/>
                    <a:pt x="1057" y="4839"/>
                  </a:cubicBezTo>
                  <a:cubicBezTo>
                    <a:pt x="1178" y="4872"/>
                    <a:pt x="1266" y="4982"/>
                    <a:pt x="1266" y="5114"/>
                  </a:cubicBezTo>
                  <a:lnTo>
                    <a:pt x="1266" y="5136"/>
                  </a:lnTo>
                  <a:cubicBezTo>
                    <a:pt x="1266" y="5301"/>
                    <a:pt x="1398" y="5433"/>
                    <a:pt x="1563" y="5433"/>
                  </a:cubicBezTo>
                  <a:lnTo>
                    <a:pt x="1782" y="5433"/>
                  </a:lnTo>
                  <a:cubicBezTo>
                    <a:pt x="1947" y="5433"/>
                    <a:pt x="2079" y="5301"/>
                    <a:pt x="2079" y="5136"/>
                  </a:cubicBezTo>
                  <a:lnTo>
                    <a:pt x="2079" y="5125"/>
                  </a:lnTo>
                  <a:cubicBezTo>
                    <a:pt x="2079" y="4993"/>
                    <a:pt x="2156" y="4883"/>
                    <a:pt x="2288" y="4839"/>
                  </a:cubicBezTo>
                  <a:cubicBezTo>
                    <a:pt x="2365" y="4817"/>
                    <a:pt x="2453" y="4795"/>
                    <a:pt x="2530" y="4751"/>
                  </a:cubicBezTo>
                  <a:cubicBezTo>
                    <a:pt x="2772" y="4641"/>
                    <a:pt x="2959" y="4487"/>
                    <a:pt x="3102" y="4278"/>
                  </a:cubicBezTo>
                  <a:cubicBezTo>
                    <a:pt x="3234" y="4080"/>
                    <a:pt x="3300" y="3838"/>
                    <a:pt x="3300" y="3574"/>
                  </a:cubicBezTo>
                  <a:cubicBezTo>
                    <a:pt x="3300" y="3266"/>
                    <a:pt x="3223" y="3025"/>
                    <a:pt x="3058" y="28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2"/>
            <p:cNvSpPr/>
            <p:nvPr/>
          </p:nvSpPr>
          <p:spPr>
            <a:xfrm>
              <a:off x="3415416" y="1526341"/>
              <a:ext cx="30684" cy="182961"/>
            </a:xfrm>
            <a:custGeom>
              <a:rect b="b" l="l" r="r" t="t"/>
              <a:pathLst>
                <a:path extrusionOk="0" h="3089" w="518">
                  <a:moveTo>
                    <a:pt x="113" y="1"/>
                  </a:moveTo>
                  <a:cubicBezTo>
                    <a:pt x="101" y="1"/>
                    <a:pt x="89" y="3"/>
                    <a:pt x="78" y="9"/>
                  </a:cubicBezTo>
                  <a:cubicBezTo>
                    <a:pt x="23" y="31"/>
                    <a:pt x="1" y="97"/>
                    <a:pt x="23" y="141"/>
                  </a:cubicBezTo>
                  <a:cubicBezTo>
                    <a:pt x="221" y="592"/>
                    <a:pt x="320" y="1054"/>
                    <a:pt x="320" y="1549"/>
                  </a:cubicBezTo>
                  <a:cubicBezTo>
                    <a:pt x="320" y="2032"/>
                    <a:pt x="221" y="2505"/>
                    <a:pt x="23" y="2956"/>
                  </a:cubicBezTo>
                  <a:cubicBezTo>
                    <a:pt x="1" y="3000"/>
                    <a:pt x="23" y="3066"/>
                    <a:pt x="78" y="3088"/>
                  </a:cubicBezTo>
                  <a:lnTo>
                    <a:pt x="111" y="3088"/>
                  </a:lnTo>
                  <a:cubicBezTo>
                    <a:pt x="155" y="3088"/>
                    <a:pt x="188" y="3066"/>
                    <a:pt x="210" y="3033"/>
                  </a:cubicBezTo>
                  <a:cubicBezTo>
                    <a:pt x="419" y="2560"/>
                    <a:pt x="518" y="2065"/>
                    <a:pt x="518" y="1549"/>
                  </a:cubicBezTo>
                  <a:cubicBezTo>
                    <a:pt x="518" y="1032"/>
                    <a:pt x="419" y="537"/>
                    <a:pt x="210" y="64"/>
                  </a:cubicBezTo>
                  <a:cubicBezTo>
                    <a:pt x="185" y="23"/>
                    <a:pt x="149" y="1"/>
                    <a:pt x="11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2"/>
            <p:cNvSpPr/>
            <p:nvPr/>
          </p:nvSpPr>
          <p:spPr>
            <a:xfrm>
              <a:off x="3013523" y="1526341"/>
              <a:ext cx="30684" cy="182961"/>
            </a:xfrm>
            <a:custGeom>
              <a:rect b="b" l="l" r="r" t="t"/>
              <a:pathLst>
                <a:path extrusionOk="0" h="3089" w="518">
                  <a:moveTo>
                    <a:pt x="409" y="1"/>
                  </a:moveTo>
                  <a:cubicBezTo>
                    <a:pt x="370" y="1"/>
                    <a:pt x="336" y="23"/>
                    <a:pt x="319" y="64"/>
                  </a:cubicBezTo>
                  <a:cubicBezTo>
                    <a:pt x="110" y="537"/>
                    <a:pt x="0" y="1032"/>
                    <a:pt x="0" y="1549"/>
                  </a:cubicBezTo>
                  <a:cubicBezTo>
                    <a:pt x="0" y="2065"/>
                    <a:pt x="110" y="2560"/>
                    <a:pt x="319" y="3033"/>
                  </a:cubicBezTo>
                  <a:cubicBezTo>
                    <a:pt x="330" y="3066"/>
                    <a:pt x="363" y="3088"/>
                    <a:pt x="407" y="3088"/>
                  </a:cubicBezTo>
                  <a:lnTo>
                    <a:pt x="451" y="3088"/>
                  </a:lnTo>
                  <a:cubicBezTo>
                    <a:pt x="495" y="3055"/>
                    <a:pt x="517" y="3000"/>
                    <a:pt x="495" y="2956"/>
                  </a:cubicBezTo>
                  <a:cubicBezTo>
                    <a:pt x="297" y="2505"/>
                    <a:pt x="198" y="2032"/>
                    <a:pt x="198" y="1549"/>
                  </a:cubicBezTo>
                  <a:cubicBezTo>
                    <a:pt x="198" y="1054"/>
                    <a:pt x="297" y="592"/>
                    <a:pt x="495" y="141"/>
                  </a:cubicBezTo>
                  <a:cubicBezTo>
                    <a:pt x="517" y="97"/>
                    <a:pt x="495" y="31"/>
                    <a:pt x="451" y="9"/>
                  </a:cubicBezTo>
                  <a:cubicBezTo>
                    <a:pt x="437" y="3"/>
                    <a:pt x="423" y="1"/>
                    <a:pt x="40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4" name="Google Shape;2634;p72"/>
          <p:cNvGrpSpPr/>
          <p:nvPr/>
        </p:nvGrpSpPr>
        <p:grpSpPr>
          <a:xfrm rot="1156918">
            <a:off x="2345053" y="1256795"/>
            <a:ext cx="301768" cy="301743"/>
            <a:chOff x="2964656" y="1352909"/>
            <a:chExt cx="530331" cy="530286"/>
          </a:xfrm>
        </p:grpSpPr>
        <p:sp>
          <p:nvSpPr>
            <p:cNvPr id="2635" name="Google Shape;2635;p72"/>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2"/>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2"/>
            <p:cNvSpPr/>
            <p:nvPr/>
          </p:nvSpPr>
          <p:spPr>
            <a:xfrm>
              <a:off x="2993976" y="1382229"/>
              <a:ext cx="471688" cy="471648"/>
            </a:xfrm>
            <a:custGeom>
              <a:rect b="b" l="l" r="r" t="t"/>
              <a:pathLst>
                <a:path extrusionOk="0" h="7963" w="7963">
                  <a:moveTo>
                    <a:pt x="3982" y="1"/>
                  </a:moveTo>
                  <a:cubicBezTo>
                    <a:pt x="1782" y="1"/>
                    <a:pt x="1" y="1782"/>
                    <a:pt x="1" y="3982"/>
                  </a:cubicBezTo>
                  <a:cubicBezTo>
                    <a:pt x="1" y="6181"/>
                    <a:pt x="1782" y="7963"/>
                    <a:pt x="3982" y="7963"/>
                  </a:cubicBezTo>
                  <a:cubicBezTo>
                    <a:pt x="6181" y="7963"/>
                    <a:pt x="7963" y="6181"/>
                    <a:pt x="7963" y="3982"/>
                  </a:cubicBezTo>
                  <a:cubicBezTo>
                    <a:pt x="7963" y="1782"/>
                    <a:pt x="6181" y="1"/>
                    <a:pt x="3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2"/>
            <p:cNvSpPr/>
            <p:nvPr/>
          </p:nvSpPr>
          <p:spPr>
            <a:xfrm>
              <a:off x="3060435" y="1382229"/>
              <a:ext cx="338765" cy="88430"/>
            </a:xfrm>
            <a:custGeom>
              <a:rect b="b" l="l" r="r" t="t"/>
              <a:pathLst>
                <a:path extrusionOk="0" h="1493" w="5719">
                  <a:moveTo>
                    <a:pt x="2860" y="1"/>
                  </a:moveTo>
                  <a:cubicBezTo>
                    <a:pt x="1782" y="1"/>
                    <a:pt x="792" y="441"/>
                    <a:pt x="77" y="1133"/>
                  </a:cubicBezTo>
                  <a:cubicBezTo>
                    <a:pt x="0" y="1221"/>
                    <a:pt x="0" y="1342"/>
                    <a:pt x="66" y="1430"/>
                  </a:cubicBezTo>
                  <a:cubicBezTo>
                    <a:pt x="112" y="1470"/>
                    <a:pt x="169" y="1492"/>
                    <a:pt x="224" y="1492"/>
                  </a:cubicBezTo>
                  <a:cubicBezTo>
                    <a:pt x="276" y="1492"/>
                    <a:pt x="326" y="1473"/>
                    <a:pt x="363" y="1430"/>
                  </a:cubicBezTo>
                  <a:cubicBezTo>
                    <a:pt x="1012" y="803"/>
                    <a:pt x="1892" y="408"/>
                    <a:pt x="2860" y="408"/>
                  </a:cubicBezTo>
                  <a:cubicBezTo>
                    <a:pt x="3827" y="408"/>
                    <a:pt x="4707" y="803"/>
                    <a:pt x="5356" y="1430"/>
                  </a:cubicBezTo>
                  <a:cubicBezTo>
                    <a:pt x="5393" y="1473"/>
                    <a:pt x="5446" y="1492"/>
                    <a:pt x="5499" y="1492"/>
                  </a:cubicBezTo>
                  <a:cubicBezTo>
                    <a:pt x="5556" y="1492"/>
                    <a:pt x="5613" y="1470"/>
                    <a:pt x="5653" y="1430"/>
                  </a:cubicBezTo>
                  <a:cubicBezTo>
                    <a:pt x="5719" y="1342"/>
                    <a:pt x="5719" y="1221"/>
                    <a:pt x="5642" y="1133"/>
                  </a:cubicBezTo>
                  <a:cubicBezTo>
                    <a:pt x="4927" y="441"/>
                    <a:pt x="3948" y="1"/>
                    <a:pt x="286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2"/>
            <p:cNvSpPr/>
            <p:nvPr/>
          </p:nvSpPr>
          <p:spPr>
            <a:xfrm>
              <a:off x="3033069" y="1716417"/>
              <a:ext cx="393498" cy="127048"/>
            </a:xfrm>
            <a:custGeom>
              <a:rect b="b" l="l" r="r" t="t"/>
              <a:pathLst>
                <a:path extrusionOk="0" h="2145" w="6643">
                  <a:moveTo>
                    <a:pt x="231" y="0"/>
                  </a:moveTo>
                  <a:lnTo>
                    <a:pt x="231" y="11"/>
                  </a:lnTo>
                  <a:cubicBezTo>
                    <a:pt x="187" y="11"/>
                    <a:pt x="154" y="11"/>
                    <a:pt x="121" y="33"/>
                  </a:cubicBezTo>
                  <a:cubicBezTo>
                    <a:pt x="33" y="88"/>
                    <a:pt x="0" y="209"/>
                    <a:pt x="55" y="297"/>
                  </a:cubicBezTo>
                  <a:cubicBezTo>
                    <a:pt x="759" y="1452"/>
                    <a:pt x="1969" y="2145"/>
                    <a:pt x="3322" y="2145"/>
                  </a:cubicBezTo>
                  <a:cubicBezTo>
                    <a:pt x="4674" y="2145"/>
                    <a:pt x="5884" y="1452"/>
                    <a:pt x="6588" y="297"/>
                  </a:cubicBezTo>
                  <a:cubicBezTo>
                    <a:pt x="6643" y="209"/>
                    <a:pt x="6610" y="88"/>
                    <a:pt x="6522" y="33"/>
                  </a:cubicBezTo>
                  <a:cubicBezTo>
                    <a:pt x="6489" y="15"/>
                    <a:pt x="6453" y="6"/>
                    <a:pt x="6419" y="6"/>
                  </a:cubicBezTo>
                  <a:cubicBezTo>
                    <a:pt x="6349" y="6"/>
                    <a:pt x="6283" y="41"/>
                    <a:pt x="6247" y="99"/>
                  </a:cubicBezTo>
                  <a:cubicBezTo>
                    <a:pt x="5631" y="1133"/>
                    <a:pt x="4531" y="1760"/>
                    <a:pt x="3322" y="1760"/>
                  </a:cubicBezTo>
                  <a:cubicBezTo>
                    <a:pt x="2112" y="1760"/>
                    <a:pt x="1012" y="1133"/>
                    <a:pt x="396" y="99"/>
                  </a:cubicBezTo>
                  <a:cubicBezTo>
                    <a:pt x="352" y="33"/>
                    <a:pt x="297" y="0"/>
                    <a:pt x="2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2"/>
            <p:cNvSpPr/>
            <p:nvPr/>
          </p:nvSpPr>
          <p:spPr>
            <a:xfrm>
              <a:off x="3132699" y="1464976"/>
              <a:ext cx="195535" cy="321145"/>
            </a:xfrm>
            <a:custGeom>
              <a:rect b="b" l="l" r="r" t="t"/>
              <a:pathLst>
                <a:path extrusionOk="0" h="5422" w="3301">
                  <a:moveTo>
                    <a:pt x="1563" y="0"/>
                  </a:moveTo>
                  <a:cubicBezTo>
                    <a:pt x="1398" y="0"/>
                    <a:pt x="1266" y="121"/>
                    <a:pt x="1266" y="286"/>
                  </a:cubicBezTo>
                  <a:lnTo>
                    <a:pt x="1266" y="297"/>
                  </a:lnTo>
                  <a:cubicBezTo>
                    <a:pt x="1266" y="418"/>
                    <a:pt x="1189" y="539"/>
                    <a:pt x="1057" y="572"/>
                  </a:cubicBezTo>
                  <a:cubicBezTo>
                    <a:pt x="980" y="594"/>
                    <a:pt x="914" y="616"/>
                    <a:pt x="848" y="649"/>
                  </a:cubicBezTo>
                  <a:cubicBezTo>
                    <a:pt x="617" y="748"/>
                    <a:pt x="452" y="902"/>
                    <a:pt x="320" y="1089"/>
                  </a:cubicBezTo>
                  <a:cubicBezTo>
                    <a:pt x="199" y="1276"/>
                    <a:pt x="133" y="1507"/>
                    <a:pt x="133" y="1771"/>
                  </a:cubicBezTo>
                  <a:cubicBezTo>
                    <a:pt x="133" y="2321"/>
                    <a:pt x="441" y="2684"/>
                    <a:pt x="1046" y="2882"/>
                  </a:cubicBezTo>
                  <a:lnTo>
                    <a:pt x="2101" y="3200"/>
                  </a:lnTo>
                  <a:cubicBezTo>
                    <a:pt x="2244" y="3244"/>
                    <a:pt x="2343" y="3299"/>
                    <a:pt x="2409" y="3365"/>
                  </a:cubicBezTo>
                  <a:cubicBezTo>
                    <a:pt x="2475" y="3431"/>
                    <a:pt x="2497" y="3519"/>
                    <a:pt x="2497" y="3629"/>
                  </a:cubicBezTo>
                  <a:cubicBezTo>
                    <a:pt x="2497" y="3783"/>
                    <a:pt x="2431" y="3904"/>
                    <a:pt x="2277" y="4014"/>
                  </a:cubicBezTo>
                  <a:cubicBezTo>
                    <a:pt x="2134" y="4113"/>
                    <a:pt x="1947" y="4168"/>
                    <a:pt x="1728" y="4168"/>
                  </a:cubicBezTo>
                  <a:cubicBezTo>
                    <a:pt x="1486" y="4168"/>
                    <a:pt x="1288" y="4102"/>
                    <a:pt x="1112" y="3959"/>
                  </a:cubicBezTo>
                  <a:cubicBezTo>
                    <a:pt x="1002" y="3871"/>
                    <a:pt x="914" y="3750"/>
                    <a:pt x="848" y="3618"/>
                  </a:cubicBezTo>
                  <a:cubicBezTo>
                    <a:pt x="799" y="3511"/>
                    <a:pt x="690" y="3439"/>
                    <a:pt x="582" y="3439"/>
                  </a:cubicBezTo>
                  <a:cubicBezTo>
                    <a:pt x="568" y="3439"/>
                    <a:pt x="554" y="3440"/>
                    <a:pt x="540" y="3442"/>
                  </a:cubicBezTo>
                  <a:lnTo>
                    <a:pt x="287" y="3486"/>
                  </a:lnTo>
                  <a:cubicBezTo>
                    <a:pt x="111" y="3508"/>
                    <a:pt x="1" y="3695"/>
                    <a:pt x="56" y="3871"/>
                  </a:cubicBezTo>
                  <a:cubicBezTo>
                    <a:pt x="111" y="4014"/>
                    <a:pt x="177" y="4146"/>
                    <a:pt x="265" y="4267"/>
                  </a:cubicBezTo>
                  <a:cubicBezTo>
                    <a:pt x="419" y="4476"/>
                    <a:pt x="617" y="4641"/>
                    <a:pt x="859" y="4751"/>
                  </a:cubicBezTo>
                  <a:cubicBezTo>
                    <a:pt x="925" y="4784"/>
                    <a:pt x="991" y="4806"/>
                    <a:pt x="1057" y="4828"/>
                  </a:cubicBezTo>
                  <a:cubicBezTo>
                    <a:pt x="1178" y="4861"/>
                    <a:pt x="1266" y="4982"/>
                    <a:pt x="1266" y="5103"/>
                  </a:cubicBezTo>
                  <a:lnTo>
                    <a:pt x="1266" y="5125"/>
                  </a:lnTo>
                  <a:cubicBezTo>
                    <a:pt x="1266" y="5290"/>
                    <a:pt x="1398" y="5422"/>
                    <a:pt x="1563" y="5422"/>
                  </a:cubicBezTo>
                  <a:lnTo>
                    <a:pt x="1782" y="5422"/>
                  </a:lnTo>
                  <a:cubicBezTo>
                    <a:pt x="1947" y="5422"/>
                    <a:pt x="2079" y="5290"/>
                    <a:pt x="2079" y="5125"/>
                  </a:cubicBezTo>
                  <a:lnTo>
                    <a:pt x="2079" y="5114"/>
                  </a:lnTo>
                  <a:cubicBezTo>
                    <a:pt x="2079" y="4982"/>
                    <a:pt x="2156" y="4872"/>
                    <a:pt x="2288" y="4839"/>
                  </a:cubicBezTo>
                  <a:cubicBezTo>
                    <a:pt x="2365" y="4806"/>
                    <a:pt x="2453" y="4784"/>
                    <a:pt x="2530" y="4751"/>
                  </a:cubicBezTo>
                  <a:cubicBezTo>
                    <a:pt x="2772" y="4630"/>
                    <a:pt x="2959" y="4476"/>
                    <a:pt x="3102" y="4267"/>
                  </a:cubicBezTo>
                  <a:cubicBezTo>
                    <a:pt x="3234" y="4069"/>
                    <a:pt x="3300" y="3827"/>
                    <a:pt x="3300" y="3563"/>
                  </a:cubicBezTo>
                  <a:cubicBezTo>
                    <a:pt x="3300" y="3255"/>
                    <a:pt x="3223" y="3014"/>
                    <a:pt x="3058" y="2827"/>
                  </a:cubicBezTo>
                  <a:lnTo>
                    <a:pt x="3047" y="2838"/>
                  </a:lnTo>
                  <a:cubicBezTo>
                    <a:pt x="2882" y="2651"/>
                    <a:pt x="2607" y="2497"/>
                    <a:pt x="2233" y="2398"/>
                  </a:cubicBezTo>
                  <a:lnTo>
                    <a:pt x="1486" y="2178"/>
                  </a:lnTo>
                  <a:cubicBezTo>
                    <a:pt x="1288" y="2123"/>
                    <a:pt x="1156" y="2068"/>
                    <a:pt x="1068" y="1991"/>
                  </a:cubicBezTo>
                  <a:cubicBezTo>
                    <a:pt x="980" y="1914"/>
                    <a:pt x="936" y="1826"/>
                    <a:pt x="936" y="1727"/>
                  </a:cubicBezTo>
                  <a:cubicBezTo>
                    <a:pt x="936" y="1628"/>
                    <a:pt x="969" y="1551"/>
                    <a:pt x="1024" y="1474"/>
                  </a:cubicBezTo>
                  <a:cubicBezTo>
                    <a:pt x="1090" y="1397"/>
                    <a:pt x="1178" y="1342"/>
                    <a:pt x="1277" y="1298"/>
                  </a:cubicBezTo>
                  <a:cubicBezTo>
                    <a:pt x="1387" y="1265"/>
                    <a:pt x="1508" y="1243"/>
                    <a:pt x="1640" y="1243"/>
                  </a:cubicBezTo>
                  <a:cubicBezTo>
                    <a:pt x="1771" y="1254"/>
                    <a:pt x="1892" y="1276"/>
                    <a:pt x="2002" y="1331"/>
                  </a:cubicBezTo>
                  <a:cubicBezTo>
                    <a:pt x="2123" y="1386"/>
                    <a:pt x="2211" y="1463"/>
                    <a:pt x="2288" y="1562"/>
                  </a:cubicBezTo>
                  <a:cubicBezTo>
                    <a:pt x="2321" y="1595"/>
                    <a:pt x="2343" y="1639"/>
                    <a:pt x="2365" y="1683"/>
                  </a:cubicBezTo>
                  <a:cubicBezTo>
                    <a:pt x="2423" y="1788"/>
                    <a:pt x="2522" y="1852"/>
                    <a:pt x="2634" y="1852"/>
                  </a:cubicBezTo>
                  <a:cubicBezTo>
                    <a:pt x="2651" y="1852"/>
                    <a:pt x="2667" y="1851"/>
                    <a:pt x="2684" y="1848"/>
                  </a:cubicBezTo>
                  <a:lnTo>
                    <a:pt x="2937" y="1804"/>
                  </a:lnTo>
                  <a:cubicBezTo>
                    <a:pt x="3124" y="1771"/>
                    <a:pt x="3234" y="1562"/>
                    <a:pt x="3146" y="1386"/>
                  </a:cubicBezTo>
                  <a:cubicBezTo>
                    <a:pt x="3091" y="1265"/>
                    <a:pt x="3025" y="1166"/>
                    <a:pt x="2948" y="1067"/>
                  </a:cubicBezTo>
                  <a:cubicBezTo>
                    <a:pt x="2805" y="891"/>
                    <a:pt x="2618" y="748"/>
                    <a:pt x="2398" y="649"/>
                  </a:cubicBezTo>
                  <a:cubicBezTo>
                    <a:pt x="2365" y="627"/>
                    <a:pt x="2321" y="616"/>
                    <a:pt x="2277" y="594"/>
                  </a:cubicBezTo>
                  <a:cubicBezTo>
                    <a:pt x="2156" y="561"/>
                    <a:pt x="2079" y="451"/>
                    <a:pt x="2079" y="319"/>
                  </a:cubicBezTo>
                  <a:lnTo>
                    <a:pt x="2079" y="286"/>
                  </a:lnTo>
                  <a:cubicBezTo>
                    <a:pt x="2079" y="121"/>
                    <a:pt x="1947" y="0"/>
                    <a:pt x="1782"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2"/>
            <p:cNvSpPr/>
            <p:nvPr/>
          </p:nvSpPr>
          <p:spPr>
            <a:xfrm>
              <a:off x="3132699" y="1457158"/>
              <a:ext cx="195535" cy="321797"/>
            </a:xfrm>
            <a:custGeom>
              <a:rect b="b" l="l" r="r" t="t"/>
              <a:pathLst>
                <a:path extrusionOk="0" h="5433" w="3301">
                  <a:moveTo>
                    <a:pt x="3047" y="2838"/>
                  </a:moveTo>
                  <a:cubicBezTo>
                    <a:pt x="2882" y="2651"/>
                    <a:pt x="2607" y="2508"/>
                    <a:pt x="2233" y="2398"/>
                  </a:cubicBezTo>
                  <a:lnTo>
                    <a:pt x="1486" y="2189"/>
                  </a:lnTo>
                  <a:cubicBezTo>
                    <a:pt x="1288" y="2134"/>
                    <a:pt x="1156" y="2068"/>
                    <a:pt x="1068" y="2002"/>
                  </a:cubicBezTo>
                  <a:cubicBezTo>
                    <a:pt x="980" y="1925"/>
                    <a:pt x="936" y="1837"/>
                    <a:pt x="936" y="1738"/>
                  </a:cubicBezTo>
                  <a:cubicBezTo>
                    <a:pt x="936" y="1639"/>
                    <a:pt x="969" y="1562"/>
                    <a:pt x="1024" y="1485"/>
                  </a:cubicBezTo>
                  <a:cubicBezTo>
                    <a:pt x="1090" y="1408"/>
                    <a:pt x="1178" y="1353"/>
                    <a:pt x="1277" y="1309"/>
                  </a:cubicBezTo>
                  <a:cubicBezTo>
                    <a:pt x="1387" y="1265"/>
                    <a:pt x="1508" y="1254"/>
                    <a:pt x="1640" y="1254"/>
                  </a:cubicBezTo>
                  <a:cubicBezTo>
                    <a:pt x="1771" y="1254"/>
                    <a:pt x="1892" y="1287"/>
                    <a:pt x="2002" y="1342"/>
                  </a:cubicBezTo>
                  <a:cubicBezTo>
                    <a:pt x="2123" y="1397"/>
                    <a:pt x="2211" y="1474"/>
                    <a:pt x="2288" y="1562"/>
                  </a:cubicBezTo>
                  <a:cubicBezTo>
                    <a:pt x="2321" y="1606"/>
                    <a:pt x="2343" y="1650"/>
                    <a:pt x="2365" y="1694"/>
                  </a:cubicBezTo>
                  <a:cubicBezTo>
                    <a:pt x="2431" y="1804"/>
                    <a:pt x="2552" y="1881"/>
                    <a:pt x="2684" y="1859"/>
                  </a:cubicBezTo>
                  <a:lnTo>
                    <a:pt x="2937" y="1815"/>
                  </a:lnTo>
                  <a:cubicBezTo>
                    <a:pt x="3124" y="1771"/>
                    <a:pt x="3234" y="1573"/>
                    <a:pt x="3146" y="1397"/>
                  </a:cubicBezTo>
                  <a:cubicBezTo>
                    <a:pt x="3091" y="1276"/>
                    <a:pt x="3025" y="1177"/>
                    <a:pt x="2948" y="1078"/>
                  </a:cubicBezTo>
                  <a:cubicBezTo>
                    <a:pt x="2805" y="891"/>
                    <a:pt x="2618" y="759"/>
                    <a:pt x="2398" y="660"/>
                  </a:cubicBezTo>
                  <a:cubicBezTo>
                    <a:pt x="2365" y="638"/>
                    <a:pt x="2321" y="616"/>
                    <a:pt x="2277" y="605"/>
                  </a:cubicBezTo>
                  <a:cubicBezTo>
                    <a:pt x="2156" y="572"/>
                    <a:pt x="2079" y="451"/>
                    <a:pt x="2079" y="330"/>
                  </a:cubicBezTo>
                  <a:lnTo>
                    <a:pt x="2079" y="297"/>
                  </a:lnTo>
                  <a:cubicBezTo>
                    <a:pt x="2079" y="132"/>
                    <a:pt x="1947" y="0"/>
                    <a:pt x="1782" y="0"/>
                  </a:cubicBezTo>
                  <a:lnTo>
                    <a:pt x="1563" y="0"/>
                  </a:lnTo>
                  <a:cubicBezTo>
                    <a:pt x="1398" y="0"/>
                    <a:pt x="1266" y="132"/>
                    <a:pt x="1266" y="297"/>
                  </a:cubicBezTo>
                  <a:lnTo>
                    <a:pt x="1266" y="297"/>
                  </a:lnTo>
                  <a:cubicBezTo>
                    <a:pt x="1266" y="429"/>
                    <a:pt x="1189" y="550"/>
                    <a:pt x="1057" y="583"/>
                  </a:cubicBezTo>
                  <a:cubicBezTo>
                    <a:pt x="980" y="605"/>
                    <a:pt x="914" y="627"/>
                    <a:pt x="848" y="660"/>
                  </a:cubicBezTo>
                  <a:cubicBezTo>
                    <a:pt x="617" y="759"/>
                    <a:pt x="452" y="902"/>
                    <a:pt x="320" y="1100"/>
                  </a:cubicBezTo>
                  <a:cubicBezTo>
                    <a:pt x="199" y="1287"/>
                    <a:pt x="133" y="1518"/>
                    <a:pt x="133" y="1771"/>
                  </a:cubicBezTo>
                  <a:cubicBezTo>
                    <a:pt x="133" y="2332"/>
                    <a:pt x="441" y="2695"/>
                    <a:pt x="1046" y="2882"/>
                  </a:cubicBezTo>
                  <a:lnTo>
                    <a:pt x="2101" y="3211"/>
                  </a:lnTo>
                  <a:cubicBezTo>
                    <a:pt x="2244" y="3255"/>
                    <a:pt x="2343" y="3310"/>
                    <a:pt x="2409" y="3376"/>
                  </a:cubicBezTo>
                  <a:cubicBezTo>
                    <a:pt x="2475" y="3442"/>
                    <a:pt x="2497" y="3530"/>
                    <a:pt x="2497" y="3629"/>
                  </a:cubicBezTo>
                  <a:cubicBezTo>
                    <a:pt x="2497" y="3783"/>
                    <a:pt x="2431" y="3915"/>
                    <a:pt x="2277" y="4025"/>
                  </a:cubicBezTo>
                  <a:cubicBezTo>
                    <a:pt x="2134" y="4124"/>
                    <a:pt x="1947" y="4179"/>
                    <a:pt x="1728" y="4179"/>
                  </a:cubicBezTo>
                  <a:cubicBezTo>
                    <a:pt x="1486" y="4179"/>
                    <a:pt x="1288" y="4113"/>
                    <a:pt x="1112" y="3970"/>
                  </a:cubicBezTo>
                  <a:cubicBezTo>
                    <a:pt x="1002" y="3882"/>
                    <a:pt x="914" y="3761"/>
                    <a:pt x="848" y="3629"/>
                  </a:cubicBezTo>
                  <a:cubicBezTo>
                    <a:pt x="793" y="3508"/>
                    <a:pt x="661" y="3431"/>
                    <a:pt x="540" y="3453"/>
                  </a:cubicBezTo>
                  <a:lnTo>
                    <a:pt x="287" y="3486"/>
                  </a:lnTo>
                  <a:cubicBezTo>
                    <a:pt x="111" y="3519"/>
                    <a:pt x="1" y="3706"/>
                    <a:pt x="56" y="3882"/>
                  </a:cubicBezTo>
                  <a:cubicBezTo>
                    <a:pt x="111" y="4025"/>
                    <a:pt x="177" y="4157"/>
                    <a:pt x="265" y="4278"/>
                  </a:cubicBezTo>
                  <a:cubicBezTo>
                    <a:pt x="419" y="4487"/>
                    <a:pt x="617" y="4641"/>
                    <a:pt x="859" y="4762"/>
                  </a:cubicBezTo>
                  <a:cubicBezTo>
                    <a:pt x="925" y="4784"/>
                    <a:pt x="991" y="4817"/>
                    <a:pt x="1057" y="4839"/>
                  </a:cubicBezTo>
                  <a:cubicBezTo>
                    <a:pt x="1178" y="4872"/>
                    <a:pt x="1266" y="4982"/>
                    <a:pt x="1266" y="5114"/>
                  </a:cubicBezTo>
                  <a:lnTo>
                    <a:pt x="1266" y="5136"/>
                  </a:lnTo>
                  <a:cubicBezTo>
                    <a:pt x="1266" y="5301"/>
                    <a:pt x="1398" y="5433"/>
                    <a:pt x="1563" y="5433"/>
                  </a:cubicBezTo>
                  <a:lnTo>
                    <a:pt x="1782" y="5433"/>
                  </a:lnTo>
                  <a:cubicBezTo>
                    <a:pt x="1947" y="5433"/>
                    <a:pt x="2079" y="5301"/>
                    <a:pt x="2079" y="5136"/>
                  </a:cubicBezTo>
                  <a:lnTo>
                    <a:pt x="2079" y="5125"/>
                  </a:lnTo>
                  <a:cubicBezTo>
                    <a:pt x="2079" y="4993"/>
                    <a:pt x="2156" y="4883"/>
                    <a:pt x="2288" y="4839"/>
                  </a:cubicBezTo>
                  <a:cubicBezTo>
                    <a:pt x="2365" y="4817"/>
                    <a:pt x="2453" y="4795"/>
                    <a:pt x="2530" y="4751"/>
                  </a:cubicBezTo>
                  <a:cubicBezTo>
                    <a:pt x="2772" y="4641"/>
                    <a:pt x="2959" y="4487"/>
                    <a:pt x="3102" y="4278"/>
                  </a:cubicBezTo>
                  <a:cubicBezTo>
                    <a:pt x="3234" y="4080"/>
                    <a:pt x="3300" y="3838"/>
                    <a:pt x="3300" y="3574"/>
                  </a:cubicBezTo>
                  <a:cubicBezTo>
                    <a:pt x="3300" y="3266"/>
                    <a:pt x="3223" y="3025"/>
                    <a:pt x="3058" y="28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2"/>
            <p:cNvSpPr/>
            <p:nvPr/>
          </p:nvSpPr>
          <p:spPr>
            <a:xfrm>
              <a:off x="3415416" y="1526341"/>
              <a:ext cx="30684" cy="182961"/>
            </a:xfrm>
            <a:custGeom>
              <a:rect b="b" l="l" r="r" t="t"/>
              <a:pathLst>
                <a:path extrusionOk="0" h="3089" w="518">
                  <a:moveTo>
                    <a:pt x="113" y="1"/>
                  </a:moveTo>
                  <a:cubicBezTo>
                    <a:pt x="101" y="1"/>
                    <a:pt x="89" y="3"/>
                    <a:pt x="78" y="9"/>
                  </a:cubicBezTo>
                  <a:cubicBezTo>
                    <a:pt x="23" y="31"/>
                    <a:pt x="1" y="97"/>
                    <a:pt x="23" y="141"/>
                  </a:cubicBezTo>
                  <a:cubicBezTo>
                    <a:pt x="221" y="592"/>
                    <a:pt x="320" y="1054"/>
                    <a:pt x="320" y="1549"/>
                  </a:cubicBezTo>
                  <a:cubicBezTo>
                    <a:pt x="320" y="2032"/>
                    <a:pt x="221" y="2505"/>
                    <a:pt x="23" y="2956"/>
                  </a:cubicBezTo>
                  <a:cubicBezTo>
                    <a:pt x="1" y="3000"/>
                    <a:pt x="23" y="3066"/>
                    <a:pt x="78" y="3088"/>
                  </a:cubicBezTo>
                  <a:lnTo>
                    <a:pt x="111" y="3088"/>
                  </a:lnTo>
                  <a:cubicBezTo>
                    <a:pt x="155" y="3088"/>
                    <a:pt x="188" y="3066"/>
                    <a:pt x="210" y="3033"/>
                  </a:cubicBezTo>
                  <a:cubicBezTo>
                    <a:pt x="419" y="2560"/>
                    <a:pt x="518" y="2065"/>
                    <a:pt x="518" y="1549"/>
                  </a:cubicBezTo>
                  <a:cubicBezTo>
                    <a:pt x="518" y="1032"/>
                    <a:pt x="419" y="537"/>
                    <a:pt x="210" y="64"/>
                  </a:cubicBezTo>
                  <a:cubicBezTo>
                    <a:pt x="185" y="23"/>
                    <a:pt x="149" y="1"/>
                    <a:pt x="11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2"/>
            <p:cNvSpPr/>
            <p:nvPr/>
          </p:nvSpPr>
          <p:spPr>
            <a:xfrm>
              <a:off x="3013523" y="1526341"/>
              <a:ext cx="30684" cy="182961"/>
            </a:xfrm>
            <a:custGeom>
              <a:rect b="b" l="l" r="r" t="t"/>
              <a:pathLst>
                <a:path extrusionOk="0" h="3089" w="518">
                  <a:moveTo>
                    <a:pt x="409" y="1"/>
                  </a:moveTo>
                  <a:cubicBezTo>
                    <a:pt x="370" y="1"/>
                    <a:pt x="336" y="23"/>
                    <a:pt x="319" y="64"/>
                  </a:cubicBezTo>
                  <a:cubicBezTo>
                    <a:pt x="110" y="537"/>
                    <a:pt x="0" y="1032"/>
                    <a:pt x="0" y="1549"/>
                  </a:cubicBezTo>
                  <a:cubicBezTo>
                    <a:pt x="0" y="2065"/>
                    <a:pt x="110" y="2560"/>
                    <a:pt x="319" y="3033"/>
                  </a:cubicBezTo>
                  <a:cubicBezTo>
                    <a:pt x="330" y="3066"/>
                    <a:pt x="363" y="3088"/>
                    <a:pt x="407" y="3088"/>
                  </a:cubicBezTo>
                  <a:lnTo>
                    <a:pt x="451" y="3088"/>
                  </a:lnTo>
                  <a:cubicBezTo>
                    <a:pt x="495" y="3055"/>
                    <a:pt x="517" y="3000"/>
                    <a:pt x="495" y="2956"/>
                  </a:cubicBezTo>
                  <a:cubicBezTo>
                    <a:pt x="297" y="2505"/>
                    <a:pt x="198" y="2032"/>
                    <a:pt x="198" y="1549"/>
                  </a:cubicBezTo>
                  <a:cubicBezTo>
                    <a:pt x="198" y="1054"/>
                    <a:pt x="297" y="592"/>
                    <a:pt x="495" y="141"/>
                  </a:cubicBezTo>
                  <a:cubicBezTo>
                    <a:pt x="517" y="97"/>
                    <a:pt x="495" y="31"/>
                    <a:pt x="451" y="9"/>
                  </a:cubicBezTo>
                  <a:cubicBezTo>
                    <a:pt x="437" y="3"/>
                    <a:pt x="423" y="1"/>
                    <a:pt x="40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7" name="Shape 2647"/>
        <p:cNvGrpSpPr/>
        <p:nvPr/>
      </p:nvGrpSpPr>
      <p:grpSpPr>
        <a:xfrm>
          <a:off x="0" y="0"/>
          <a:ext cx="0" cy="0"/>
          <a:chOff x="0" y="0"/>
          <a:chExt cx="0" cy="0"/>
        </a:xfrm>
      </p:grpSpPr>
      <p:sp>
        <p:nvSpPr>
          <p:cNvPr id="2648" name="Google Shape;2648;p73"/>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2649" name="Google Shape;2649;p73"/>
          <p:cNvGrpSpPr/>
          <p:nvPr/>
        </p:nvGrpSpPr>
        <p:grpSpPr>
          <a:xfrm>
            <a:off x="7518185" y="1413940"/>
            <a:ext cx="392986" cy="3046080"/>
            <a:chOff x="-6426982" y="1397792"/>
            <a:chExt cx="414237" cy="3210793"/>
          </a:xfrm>
        </p:grpSpPr>
        <p:grpSp>
          <p:nvGrpSpPr>
            <p:cNvPr id="2650" name="Google Shape;2650;p73"/>
            <p:cNvGrpSpPr/>
            <p:nvPr/>
          </p:nvGrpSpPr>
          <p:grpSpPr>
            <a:xfrm>
              <a:off x="-6426966" y="1397792"/>
              <a:ext cx="414205" cy="414205"/>
              <a:chOff x="-5607157" y="1267572"/>
              <a:chExt cx="414205" cy="414205"/>
            </a:xfrm>
          </p:grpSpPr>
          <p:sp>
            <p:nvSpPr>
              <p:cNvPr id="2651" name="Google Shape;2651;p73"/>
              <p:cNvSpPr/>
              <p:nvPr/>
            </p:nvSpPr>
            <p:spPr>
              <a:xfrm>
                <a:off x="-5607157" y="1413802"/>
                <a:ext cx="414205" cy="267975"/>
              </a:xfrm>
              <a:custGeom>
                <a:rect b="b" l="l" r="r" t="t"/>
                <a:pathLst>
                  <a:path extrusionOk="0" h="8580" w="13262">
                    <a:moveTo>
                      <a:pt x="4682" y="1569"/>
                    </a:moveTo>
                    <a:lnTo>
                      <a:pt x="4682" y="2329"/>
                    </a:lnTo>
                    <a:lnTo>
                      <a:pt x="5467" y="2329"/>
                    </a:lnTo>
                    <a:lnTo>
                      <a:pt x="5467" y="3113"/>
                    </a:lnTo>
                    <a:lnTo>
                      <a:pt x="4303" y="3113"/>
                    </a:lnTo>
                    <a:cubicBezTo>
                      <a:pt x="4075" y="3113"/>
                      <a:pt x="3898" y="3290"/>
                      <a:pt x="3898" y="3493"/>
                    </a:cubicBezTo>
                    <a:lnTo>
                      <a:pt x="3898" y="3898"/>
                    </a:lnTo>
                    <a:lnTo>
                      <a:pt x="5467" y="3898"/>
                    </a:lnTo>
                    <a:lnTo>
                      <a:pt x="5467" y="5062"/>
                    </a:lnTo>
                    <a:cubicBezTo>
                      <a:pt x="5467" y="5568"/>
                      <a:pt x="5138" y="5973"/>
                      <a:pt x="4682" y="6150"/>
                    </a:cubicBezTo>
                    <a:lnTo>
                      <a:pt x="4682" y="6985"/>
                    </a:lnTo>
                    <a:lnTo>
                      <a:pt x="3923" y="6985"/>
                    </a:lnTo>
                    <a:lnTo>
                      <a:pt x="3923" y="6226"/>
                    </a:lnTo>
                    <a:lnTo>
                      <a:pt x="3139" y="6226"/>
                    </a:lnTo>
                    <a:lnTo>
                      <a:pt x="3139" y="5442"/>
                    </a:lnTo>
                    <a:lnTo>
                      <a:pt x="4303" y="5442"/>
                    </a:lnTo>
                    <a:cubicBezTo>
                      <a:pt x="4505" y="5442"/>
                      <a:pt x="4682" y="5264"/>
                      <a:pt x="4682" y="5062"/>
                    </a:cubicBezTo>
                    <a:lnTo>
                      <a:pt x="4682" y="4657"/>
                    </a:lnTo>
                    <a:lnTo>
                      <a:pt x="3139" y="4657"/>
                    </a:lnTo>
                    <a:lnTo>
                      <a:pt x="3139" y="3493"/>
                    </a:lnTo>
                    <a:cubicBezTo>
                      <a:pt x="3139" y="2987"/>
                      <a:pt x="3468" y="2556"/>
                      <a:pt x="3923" y="2405"/>
                    </a:cubicBezTo>
                    <a:lnTo>
                      <a:pt x="3923" y="1569"/>
                    </a:lnTo>
                    <a:close/>
                    <a:moveTo>
                      <a:pt x="1949" y="0"/>
                    </a:moveTo>
                    <a:cubicBezTo>
                      <a:pt x="886" y="0"/>
                      <a:pt x="0" y="861"/>
                      <a:pt x="0" y="1949"/>
                    </a:cubicBezTo>
                    <a:lnTo>
                      <a:pt x="0" y="6606"/>
                    </a:lnTo>
                    <a:cubicBezTo>
                      <a:pt x="0" y="7669"/>
                      <a:pt x="886" y="8580"/>
                      <a:pt x="1949" y="8580"/>
                    </a:cubicBezTo>
                    <a:lnTo>
                      <a:pt x="8985" y="8580"/>
                    </a:lnTo>
                    <a:cubicBezTo>
                      <a:pt x="10908" y="8580"/>
                      <a:pt x="12477" y="6985"/>
                      <a:pt x="12477" y="5037"/>
                    </a:cubicBezTo>
                    <a:lnTo>
                      <a:pt x="12477" y="4505"/>
                    </a:lnTo>
                    <a:cubicBezTo>
                      <a:pt x="12477" y="4126"/>
                      <a:pt x="12604" y="3797"/>
                      <a:pt x="12831" y="3619"/>
                    </a:cubicBezTo>
                    <a:cubicBezTo>
                      <a:pt x="13110" y="3417"/>
                      <a:pt x="13262" y="3063"/>
                      <a:pt x="13262" y="2708"/>
                    </a:cubicBezTo>
                    <a:lnTo>
                      <a:pt x="13262" y="1544"/>
                    </a:lnTo>
                    <a:lnTo>
                      <a:pt x="12098" y="1544"/>
                    </a:lnTo>
                    <a:cubicBezTo>
                      <a:pt x="11794" y="1544"/>
                      <a:pt x="11541" y="1671"/>
                      <a:pt x="11313" y="1848"/>
                    </a:cubicBezTo>
                    <a:cubicBezTo>
                      <a:pt x="11111" y="1671"/>
                      <a:pt x="10832" y="1544"/>
                      <a:pt x="10528" y="1544"/>
                    </a:cubicBezTo>
                    <a:lnTo>
                      <a:pt x="9364" y="1544"/>
                    </a:lnTo>
                    <a:lnTo>
                      <a:pt x="9364" y="2708"/>
                    </a:lnTo>
                    <a:cubicBezTo>
                      <a:pt x="9364" y="3063"/>
                      <a:pt x="9541" y="3417"/>
                      <a:pt x="9820" y="3619"/>
                    </a:cubicBezTo>
                    <a:cubicBezTo>
                      <a:pt x="10022" y="3797"/>
                      <a:pt x="10149" y="4126"/>
                      <a:pt x="10149" y="4505"/>
                    </a:cubicBezTo>
                    <a:lnTo>
                      <a:pt x="10149" y="4657"/>
                    </a:lnTo>
                    <a:cubicBezTo>
                      <a:pt x="10149" y="5087"/>
                      <a:pt x="9795" y="5442"/>
                      <a:pt x="9364" y="5442"/>
                    </a:cubicBezTo>
                    <a:cubicBezTo>
                      <a:pt x="8959" y="5442"/>
                      <a:pt x="8605" y="5087"/>
                      <a:pt x="8605" y="4657"/>
                    </a:cubicBezTo>
                    <a:lnTo>
                      <a:pt x="8605" y="1949"/>
                    </a:lnTo>
                    <a:cubicBezTo>
                      <a:pt x="8605" y="861"/>
                      <a:pt x="7719" y="0"/>
                      <a:pt x="6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3"/>
              <p:cNvSpPr/>
              <p:nvPr/>
            </p:nvSpPr>
            <p:spPr>
              <a:xfrm>
                <a:off x="-5533635" y="1267572"/>
                <a:ext cx="121744" cy="121744"/>
              </a:xfrm>
              <a:custGeom>
                <a:rect b="b" l="l" r="r" t="t"/>
                <a:pathLst>
                  <a:path extrusionOk="0" h="3898" w="3898">
                    <a:moveTo>
                      <a:pt x="2733" y="0"/>
                    </a:moveTo>
                    <a:cubicBezTo>
                      <a:pt x="2177" y="0"/>
                      <a:pt x="1746" y="355"/>
                      <a:pt x="1594" y="861"/>
                    </a:cubicBezTo>
                    <a:cubicBezTo>
                      <a:pt x="1468" y="810"/>
                      <a:pt x="1316" y="785"/>
                      <a:pt x="1164" y="785"/>
                    </a:cubicBezTo>
                    <a:cubicBezTo>
                      <a:pt x="532" y="785"/>
                      <a:pt x="0" y="1291"/>
                      <a:pt x="0" y="1949"/>
                    </a:cubicBezTo>
                    <a:lnTo>
                      <a:pt x="0" y="2329"/>
                    </a:lnTo>
                    <a:lnTo>
                      <a:pt x="785" y="2329"/>
                    </a:lnTo>
                    <a:lnTo>
                      <a:pt x="785" y="1949"/>
                    </a:lnTo>
                    <a:cubicBezTo>
                      <a:pt x="785" y="1721"/>
                      <a:pt x="962" y="1544"/>
                      <a:pt x="1164" y="1544"/>
                    </a:cubicBezTo>
                    <a:cubicBezTo>
                      <a:pt x="1392" y="1544"/>
                      <a:pt x="1569" y="1721"/>
                      <a:pt x="1569" y="1949"/>
                    </a:cubicBezTo>
                    <a:lnTo>
                      <a:pt x="1569" y="3898"/>
                    </a:lnTo>
                    <a:lnTo>
                      <a:pt x="2328" y="3898"/>
                    </a:lnTo>
                    <a:lnTo>
                      <a:pt x="2328" y="1165"/>
                    </a:lnTo>
                    <a:cubicBezTo>
                      <a:pt x="2328" y="962"/>
                      <a:pt x="2506" y="785"/>
                      <a:pt x="2733" y="785"/>
                    </a:cubicBezTo>
                    <a:cubicBezTo>
                      <a:pt x="2936" y="785"/>
                      <a:pt x="3113" y="962"/>
                      <a:pt x="3113" y="1165"/>
                    </a:cubicBezTo>
                    <a:lnTo>
                      <a:pt x="3113" y="1544"/>
                    </a:lnTo>
                    <a:lnTo>
                      <a:pt x="3897" y="1544"/>
                    </a:lnTo>
                    <a:lnTo>
                      <a:pt x="3897" y="1165"/>
                    </a:lnTo>
                    <a:cubicBezTo>
                      <a:pt x="3897" y="532"/>
                      <a:pt x="3366" y="0"/>
                      <a:pt x="27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3" name="Google Shape;2653;p73"/>
            <p:cNvGrpSpPr/>
            <p:nvPr/>
          </p:nvGrpSpPr>
          <p:grpSpPr>
            <a:xfrm>
              <a:off x="-6426966" y="2096994"/>
              <a:ext cx="414205" cy="414205"/>
              <a:chOff x="-5532854" y="1926796"/>
              <a:chExt cx="414205" cy="414205"/>
            </a:xfrm>
          </p:grpSpPr>
          <p:sp>
            <p:nvSpPr>
              <p:cNvPr id="2654" name="Google Shape;2654;p73"/>
              <p:cNvSpPr/>
              <p:nvPr/>
            </p:nvSpPr>
            <p:spPr>
              <a:xfrm>
                <a:off x="-5532854" y="2061158"/>
                <a:ext cx="140734" cy="206322"/>
              </a:xfrm>
              <a:custGeom>
                <a:rect b="b" l="l" r="r" t="t"/>
                <a:pathLst>
                  <a:path extrusionOk="0" h="6606" w="4506">
                    <a:moveTo>
                      <a:pt x="3822" y="0"/>
                    </a:moveTo>
                    <a:lnTo>
                      <a:pt x="0" y="6606"/>
                    </a:lnTo>
                    <a:lnTo>
                      <a:pt x="1569" y="6606"/>
                    </a:lnTo>
                    <a:lnTo>
                      <a:pt x="4505" y="1190"/>
                    </a:lnTo>
                    <a:lnTo>
                      <a:pt x="38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3"/>
              <p:cNvSpPr/>
              <p:nvPr/>
            </p:nvSpPr>
            <p:spPr>
              <a:xfrm>
                <a:off x="-5258571" y="2061158"/>
                <a:ext cx="139922" cy="206322"/>
              </a:xfrm>
              <a:custGeom>
                <a:rect b="b" l="l" r="r" t="t"/>
                <a:pathLst>
                  <a:path extrusionOk="0" h="6606" w="4480">
                    <a:moveTo>
                      <a:pt x="683" y="0"/>
                    </a:moveTo>
                    <a:lnTo>
                      <a:pt x="0" y="1190"/>
                    </a:lnTo>
                    <a:lnTo>
                      <a:pt x="2936" y="6606"/>
                    </a:lnTo>
                    <a:lnTo>
                      <a:pt x="4480" y="6606"/>
                    </a:lnTo>
                    <a:lnTo>
                      <a:pt x="6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3"/>
              <p:cNvSpPr/>
              <p:nvPr/>
            </p:nvSpPr>
            <p:spPr>
              <a:xfrm>
                <a:off x="-5394526" y="1926796"/>
                <a:ext cx="154164" cy="248017"/>
              </a:xfrm>
              <a:custGeom>
                <a:rect b="b" l="l" r="r" t="t"/>
                <a:pathLst>
                  <a:path extrusionOk="0" h="7941" w="4936">
                    <a:moveTo>
                      <a:pt x="1822" y="0"/>
                    </a:moveTo>
                    <a:lnTo>
                      <a:pt x="1822" y="3847"/>
                    </a:lnTo>
                    <a:lnTo>
                      <a:pt x="0" y="7263"/>
                    </a:lnTo>
                    <a:lnTo>
                      <a:pt x="329" y="7769"/>
                    </a:lnTo>
                    <a:cubicBezTo>
                      <a:pt x="405" y="7883"/>
                      <a:pt x="532" y="7940"/>
                      <a:pt x="658" y="7940"/>
                    </a:cubicBezTo>
                    <a:cubicBezTo>
                      <a:pt x="785" y="7940"/>
                      <a:pt x="911" y="7883"/>
                      <a:pt x="987" y="7769"/>
                    </a:cubicBezTo>
                    <a:lnTo>
                      <a:pt x="1240" y="7365"/>
                    </a:lnTo>
                    <a:cubicBezTo>
                      <a:pt x="1455" y="7048"/>
                      <a:pt x="1835" y="6890"/>
                      <a:pt x="2215" y="6890"/>
                    </a:cubicBezTo>
                    <a:cubicBezTo>
                      <a:pt x="2594" y="6890"/>
                      <a:pt x="2974" y="7048"/>
                      <a:pt x="3189" y="7365"/>
                    </a:cubicBezTo>
                    <a:lnTo>
                      <a:pt x="3442" y="7769"/>
                    </a:lnTo>
                    <a:cubicBezTo>
                      <a:pt x="3518" y="7883"/>
                      <a:pt x="3645" y="7940"/>
                      <a:pt x="3768" y="7940"/>
                    </a:cubicBezTo>
                    <a:cubicBezTo>
                      <a:pt x="3891" y="7940"/>
                      <a:pt x="4012" y="7883"/>
                      <a:pt x="4075" y="7769"/>
                    </a:cubicBezTo>
                    <a:lnTo>
                      <a:pt x="4429" y="7263"/>
                    </a:lnTo>
                    <a:lnTo>
                      <a:pt x="2607" y="3847"/>
                    </a:lnTo>
                    <a:lnTo>
                      <a:pt x="2607" y="2354"/>
                    </a:lnTo>
                    <a:lnTo>
                      <a:pt x="4935" y="2354"/>
                    </a:lnTo>
                    <a:lnTo>
                      <a:pt x="49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3"/>
              <p:cNvSpPr/>
              <p:nvPr/>
            </p:nvSpPr>
            <p:spPr>
              <a:xfrm>
                <a:off x="-5494907" y="2165693"/>
                <a:ext cx="339903" cy="175308"/>
              </a:xfrm>
              <a:custGeom>
                <a:rect b="b" l="l" r="r" t="t"/>
                <a:pathLst>
                  <a:path extrusionOk="0" h="5613" w="10883">
                    <a:moveTo>
                      <a:pt x="5438" y="0"/>
                    </a:moveTo>
                    <a:cubicBezTo>
                      <a:pt x="5315" y="0"/>
                      <a:pt x="5188" y="57"/>
                      <a:pt x="5112" y="171"/>
                    </a:cubicBezTo>
                    <a:lnTo>
                      <a:pt x="4859" y="551"/>
                    </a:lnTo>
                    <a:cubicBezTo>
                      <a:pt x="4644" y="880"/>
                      <a:pt x="4265" y="1044"/>
                      <a:pt x="3885" y="1044"/>
                    </a:cubicBezTo>
                    <a:cubicBezTo>
                      <a:pt x="3505" y="1044"/>
                      <a:pt x="3126" y="880"/>
                      <a:pt x="2911" y="551"/>
                    </a:cubicBezTo>
                    <a:lnTo>
                      <a:pt x="2809" y="374"/>
                    </a:lnTo>
                    <a:lnTo>
                      <a:pt x="0" y="5612"/>
                    </a:lnTo>
                    <a:lnTo>
                      <a:pt x="10882" y="5612"/>
                    </a:lnTo>
                    <a:lnTo>
                      <a:pt x="8073" y="374"/>
                    </a:lnTo>
                    <a:lnTo>
                      <a:pt x="7947" y="551"/>
                    </a:lnTo>
                    <a:cubicBezTo>
                      <a:pt x="7744" y="880"/>
                      <a:pt x="7365" y="1082"/>
                      <a:pt x="6985" y="1082"/>
                    </a:cubicBezTo>
                    <a:cubicBezTo>
                      <a:pt x="6605" y="1082"/>
                      <a:pt x="6226" y="880"/>
                      <a:pt x="6023" y="551"/>
                    </a:cubicBezTo>
                    <a:lnTo>
                      <a:pt x="5745" y="171"/>
                    </a:lnTo>
                    <a:cubicBezTo>
                      <a:pt x="5682" y="57"/>
                      <a:pt x="5562" y="0"/>
                      <a:pt x="54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8" name="Google Shape;2658;p73"/>
            <p:cNvGrpSpPr/>
            <p:nvPr/>
          </p:nvGrpSpPr>
          <p:grpSpPr>
            <a:xfrm>
              <a:off x="-6426982" y="2824164"/>
              <a:ext cx="414237" cy="358081"/>
              <a:chOff x="-5680678" y="2585989"/>
              <a:chExt cx="414237" cy="358081"/>
            </a:xfrm>
          </p:grpSpPr>
          <p:sp>
            <p:nvSpPr>
              <p:cNvPr id="2659" name="Google Shape;2659;p73"/>
              <p:cNvSpPr/>
              <p:nvPr/>
            </p:nvSpPr>
            <p:spPr>
              <a:xfrm>
                <a:off x="-5552625" y="2585989"/>
                <a:ext cx="64839" cy="67212"/>
              </a:xfrm>
              <a:custGeom>
                <a:rect b="b" l="l" r="r" t="t"/>
                <a:pathLst>
                  <a:path extrusionOk="0" h="2152" w="2076">
                    <a:moveTo>
                      <a:pt x="1418" y="1"/>
                    </a:moveTo>
                    <a:lnTo>
                      <a:pt x="1" y="2152"/>
                    </a:lnTo>
                    <a:lnTo>
                      <a:pt x="937" y="2152"/>
                    </a:lnTo>
                    <a:lnTo>
                      <a:pt x="2076" y="456"/>
                    </a:lnTo>
                    <a:lnTo>
                      <a:pt x="14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3"/>
              <p:cNvSpPr/>
              <p:nvPr/>
            </p:nvSpPr>
            <p:spPr>
              <a:xfrm>
                <a:off x="-5459364" y="2585989"/>
                <a:ext cx="64870" cy="67212"/>
              </a:xfrm>
              <a:custGeom>
                <a:rect b="b" l="l" r="r" t="t"/>
                <a:pathLst>
                  <a:path extrusionOk="0" h="2152" w="2077">
                    <a:moveTo>
                      <a:pt x="659" y="1"/>
                    </a:moveTo>
                    <a:lnTo>
                      <a:pt x="1" y="456"/>
                    </a:lnTo>
                    <a:lnTo>
                      <a:pt x="1140" y="2152"/>
                    </a:lnTo>
                    <a:lnTo>
                      <a:pt x="2076" y="2152"/>
                    </a:lnTo>
                    <a:lnTo>
                      <a:pt x="6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3"/>
              <p:cNvSpPr/>
              <p:nvPr/>
            </p:nvSpPr>
            <p:spPr>
              <a:xfrm>
                <a:off x="-5680678" y="2653170"/>
                <a:ext cx="414237" cy="72772"/>
              </a:xfrm>
              <a:custGeom>
                <a:rect b="b" l="l" r="r" t="t"/>
                <a:pathLst>
                  <a:path extrusionOk="0" h="2330" w="13263">
                    <a:moveTo>
                      <a:pt x="1" y="1"/>
                    </a:moveTo>
                    <a:lnTo>
                      <a:pt x="1" y="2329"/>
                    </a:lnTo>
                    <a:lnTo>
                      <a:pt x="13262" y="2329"/>
                    </a:lnTo>
                    <a:lnTo>
                      <a:pt x="13262" y="1"/>
                    </a:lnTo>
                    <a:lnTo>
                      <a:pt x="9162" y="1"/>
                    </a:lnTo>
                    <a:lnTo>
                      <a:pt x="10073" y="1317"/>
                    </a:lnTo>
                    <a:lnTo>
                      <a:pt x="9415" y="1772"/>
                    </a:lnTo>
                    <a:lnTo>
                      <a:pt x="8226" y="1"/>
                    </a:lnTo>
                    <a:lnTo>
                      <a:pt x="5037" y="1"/>
                    </a:lnTo>
                    <a:lnTo>
                      <a:pt x="3848" y="1772"/>
                    </a:lnTo>
                    <a:lnTo>
                      <a:pt x="3190" y="1317"/>
                    </a:lnTo>
                    <a:lnTo>
                      <a:pt x="41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3"/>
              <p:cNvSpPr/>
              <p:nvPr/>
            </p:nvSpPr>
            <p:spPr>
              <a:xfrm>
                <a:off x="-5654599" y="2749616"/>
                <a:ext cx="362047" cy="194454"/>
              </a:xfrm>
              <a:custGeom>
                <a:rect b="b" l="l" r="r" t="t"/>
                <a:pathLst>
                  <a:path extrusionOk="0" h="6226" w="11592">
                    <a:moveTo>
                      <a:pt x="5417" y="1164"/>
                    </a:moveTo>
                    <a:lnTo>
                      <a:pt x="5417" y="1949"/>
                    </a:lnTo>
                    <a:lnTo>
                      <a:pt x="2304" y="1949"/>
                    </a:lnTo>
                    <a:lnTo>
                      <a:pt x="2304" y="1164"/>
                    </a:lnTo>
                    <a:close/>
                    <a:moveTo>
                      <a:pt x="9289" y="1164"/>
                    </a:moveTo>
                    <a:lnTo>
                      <a:pt x="9289" y="1949"/>
                    </a:lnTo>
                    <a:lnTo>
                      <a:pt x="6176" y="1949"/>
                    </a:lnTo>
                    <a:lnTo>
                      <a:pt x="6176" y="1164"/>
                    </a:lnTo>
                    <a:close/>
                    <a:moveTo>
                      <a:pt x="5417" y="2734"/>
                    </a:moveTo>
                    <a:lnTo>
                      <a:pt x="5417" y="3493"/>
                    </a:lnTo>
                    <a:lnTo>
                      <a:pt x="2304" y="3493"/>
                    </a:lnTo>
                    <a:lnTo>
                      <a:pt x="2304" y="2734"/>
                    </a:lnTo>
                    <a:close/>
                    <a:moveTo>
                      <a:pt x="9289" y="2734"/>
                    </a:moveTo>
                    <a:lnTo>
                      <a:pt x="9289" y="3493"/>
                    </a:lnTo>
                    <a:lnTo>
                      <a:pt x="6176" y="3493"/>
                    </a:lnTo>
                    <a:lnTo>
                      <a:pt x="6176" y="2734"/>
                    </a:lnTo>
                    <a:close/>
                    <a:moveTo>
                      <a:pt x="5417" y="4277"/>
                    </a:moveTo>
                    <a:lnTo>
                      <a:pt x="5417" y="5062"/>
                    </a:lnTo>
                    <a:lnTo>
                      <a:pt x="2304" y="5062"/>
                    </a:lnTo>
                    <a:lnTo>
                      <a:pt x="2304" y="4277"/>
                    </a:lnTo>
                    <a:close/>
                    <a:moveTo>
                      <a:pt x="9289" y="4277"/>
                    </a:moveTo>
                    <a:lnTo>
                      <a:pt x="9289" y="5062"/>
                    </a:lnTo>
                    <a:lnTo>
                      <a:pt x="6176" y="5062"/>
                    </a:lnTo>
                    <a:lnTo>
                      <a:pt x="6176" y="4277"/>
                    </a:lnTo>
                    <a:close/>
                    <a:moveTo>
                      <a:pt x="1" y="0"/>
                    </a:moveTo>
                    <a:lnTo>
                      <a:pt x="760" y="6226"/>
                    </a:lnTo>
                    <a:lnTo>
                      <a:pt x="10833" y="6226"/>
                    </a:lnTo>
                    <a:lnTo>
                      <a:pt x="115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3" name="Google Shape;2663;p73"/>
            <p:cNvGrpSpPr/>
            <p:nvPr/>
          </p:nvGrpSpPr>
          <p:grpSpPr>
            <a:xfrm>
              <a:off x="-6365704" y="3495210"/>
              <a:ext cx="291680" cy="414237"/>
              <a:chOff x="-5671964" y="3231752"/>
              <a:chExt cx="291680" cy="414237"/>
            </a:xfrm>
          </p:grpSpPr>
          <p:sp>
            <p:nvSpPr>
              <p:cNvPr id="2664" name="Google Shape;2664;p73"/>
              <p:cNvSpPr/>
              <p:nvPr/>
            </p:nvSpPr>
            <p:spPr>
              <a:xfrm>
                <a:off x="-5550251" y="3353496"/>
                <a:ext cx="169967" cy="169967"/>
              </a:xfrm>
              <a:custGeom>
                <a:rect b="b" l="l" r="r" t="t"/>
                <a:pathLst>
                  <a:path extrusionOk="0" h="5442" w="5442">
                    <a:moveTo>
                      <a:pt x="1" y="0"/>
                    </a:moveTo>
                    <a:lnTo>
                      <a:pt x="1" y="5442"/>
                    </a:lnTo>
                    <a:lnTo>
                      <a:pt x="5442" y="5442"/>
                    </a:lnTo>
                    <a:lnTo>
                      <a:pt x="5442" y="0"/>
                    </a:lnTo>
                    <a:lnTo>
                      <a:pt x="3873" y="0"/>
                    </a:lnTo>
                    <a:lnTo>
                      <a:pt x="3873" y="1569"/>
                    </a:lnTo>
                    <a:lnTo>
                      <a:pt x="3113" y="1569"/>
                    </a:lnTo>
                    <a:lnTo>
                      <a:pt x="3113" y="0"/>
                    </a:lnTo>
                    <a:lnTo>
                      <a:pt x="2329" y="0"/>
                    </a:lnTo>
                    <a:lnTo>
                      <a:pt x="2329" y="1569"/>
                    </a:lnTo>
                    <a:lnTo>
                      <a:pt x="1544" y="1569"/>
                    </a:lnTo>
                    <a:lnTo>
                      <a:pt x="15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3"/>
              <p:cNvSpPr/>
              <p:nvPr/>
            </p:nvSpPr>
            <p:spPr>
              <a:xfrm>
                <a:off x="-5502028" y="3305274"/>
                <a:ext cx="72740" cy="48254"/>
              </a:xfrm>
              <a:custGeom>
                <a:rect b="b" l="l" r="r" t="t"/>
                <a:pathLst>
                  <a:path extrusionOk="0" h="1545" w="2329">
                    <a:moveTo>
                      <a:pt x="1165" y="1"/>
                    </a:moveTo>
                    <a:cubicBezTo>
                      <a:pt x="532" y="1"/>
                      <a:pt x="0" y="507"/>
                      <a:pt x="0" y="1165"/>
                    </a:cubicBezTo>
                    <a:lnTo>
                      <a:pt x="0" y="1544"/>
                    </a:lnTo>
                    <a:lnTo>
                      <a:pt x="785" y="1544"/>
                    </a:lnTo>
                    <a:lnTo>
                      <a:pt x="785" y="1165"/>
                    </a:lnTo>
                    <a:cubicBezTo>
                      <a:pt x="785" y="937"/>
                      <a:pt x="962" y="785"/>
                      <a:pt x="1165" y="785"/>
                    </a:cubicBezTo>
                    <a:cubicBezTo>
                      <a:pt x="1392" y="785"/>
                      <a:pt x="1569" y="937"/>
                      <a:pt x="1569" y="1165"/>
                    </a:cubicBezTo>
                    <a:lnTo>
                      <a:pt x="1569" y="1544"/>
                    </a:lnTo>
                    <a:lnTo>
                      <a:pt x="2329" y="1544"/>
                    </a:lnTo>
                    <a:lnTo>
                      <a:pt x="2329" y="1165"/>
                    </a:lnTo>
                    <a:cubicBezTo>
                      <a:pt x="2329" y="507"/>
                      <a:pt x="1823" y="1"/>
                      <a:pt x="11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3"/>
              <p:cNvSpPr/>
              <p:nvPr/>
            </p:nvSpPr>
            <p:spPr>
              <a:xfrm>
                <a:off x="-5671964" y="3596142"/>
                <a:ext cx="218190" cy="49847"/>
              </a:xfrm>
              <a:custGeom>
                <a:rect b="b" l="l" r="r" t="t"/>
                <a:pathLst>
                  <a:path extrusionOk="0" h="1596" w="6986">
                    <a:moveTo>
                      <a:pt x="0" y="1"/>
                    </a:moveTo>
                    <a:lnTo>
                      <a:pt x="0" y="1595"/>
                    </a:lnTo>
                    <a:lnTo>
                      <a:pt x="6985" y="1595"/>
                    </a:lnTo>
                    <a:lnTo>
                      <a:pt x="69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3"/>
              <p:cNvSpPr/>
              <p:nvPr/>
            </p:nvSpPr>
            <p:spPr>
              <a:xfrm>
                <a:off x="-5671964" y="3305274"/>
                <a:ext cx="218971" cy="267194"/>
              </a:xfrm>
              <a:custGeom>
                <a:rect b="b" l="l" r="r" t="t"/>
                <a:pathLst>
                  <a:path extrusionOk="0" h="8555" w="7011">
                    <a:moveTo>
                      <a:pt x="0" y="1"/>
                    </a:moveTo>
                    <a:lnTo>
                      <a:pt x="0" y="8555"/>
                    </a:lnTo>
                    <a:lnTo>
                      <a:pt x="7010" y="8555"/>
                    </a:lnTo>
                    <a:lnTo>
                      <a:pt x="7010" y="7770"/>
                    </a:lnTo>
                    <a:lnTo>
                      <a:pt x="3113" y="7770"/>
                    </a:lnTo>
                    <a:lnTo>
                      <a:pt x="3113" y="785"/>
                    </a:lnTo>
                    <a:lnTo>
                      <a:pt x="4707" y="785"/>
                    </a:lnTo>
                    <a:cubicBezTo>
                      <a:pt x="4758" y="481"/>
                      <a:pt x="4885" y="228"/>
                      <a:pt x="5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3"/>
              <p:cNvSpPr/>
              <p:nvPr/>
            </p:nvSpPr>
            <p:spPr>
              <a:xfrm>
                <a:off x="-5671964" y="3231752"/>
                <a:ext cx="218190" cy="49066"/>
              </a:xfrm>
              <a:custGeom>
                <a:rect b="b" l="l" r="r" t="t"/>
                <a:pathLst>
                  <a:path extrusionOk="0" h="1571" w="6986">
                    <a:moveTo>
                      <a:pt x="0" y="1"/>
                    </a:moveTo>
                    <a:lnTo>
                      <a:pt x="0" y="1570"/>
                    </a:lnTo>
                    <a:lnTo>
                      <a:pt x="6985" y="1570"/>
                    </a:lnTo>
                    <a:lnTo>
                      <a:pt x="69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9" name="Google Shape;2669;p73"/>
            <p:cNvGrpSpPr/>
            <p:nvPr/>
          </p:nvGrpSpPr>
          <p:grpSpPr>
            <a:xfrm>
              <a:off x="-6426576" y="4194349"/>
              <a:ext cx="413425" cy="414237"/>
              <a:chOff x="-5669590" y="3858557"/>
              <a:chExt cx="413425" cy="414237"/>
            </a:xfrm>
          </p:grpSpPr>
          <p:sp>
            <p:nvSpPr>
              <p:cNvPr id="2670" name="Google Shape;2670;p73"/>
              <p:cNvSpPr/>
              <p:nvPr/>
            </p:nvSpPr>
            <p:spPr>
              <a:xfrm>
                <a:off x="-5439594" y="4023777"/>
                <a:ext cx="183428" cy="230027"/>
              </a:xfrm>
              <a:custGeom>
                <a:rect b="b" l="l" r="r" t="t"/>
                <a:pathLst>
                  <a:path extrusionOk="0" h="7365" w="5873">
                    <a:moveTo>
                      <a:pt x="5872" y="0"/>
                    </a:moveTo>
                    <a:lnTo>
                      <a:pt x="1" y="3670"/>
                    </a:lnTo>
                    <a:lnTo>
                      <a:pt x="5872" y="7365"/>
                    </a:lnTo>
                    <a:lnTo>
                      <a:pt x="58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3"/>
              <p:cNvSpPr/>
              <p:nvPr/>
            </p:nvSpPr>
            <p:spPr>
              <a:xfrm>
                <a:off x="-5329718" y="3960531"/>
                <a:ext cx="63277" cy="80674"/>
              </a:xfrm>
              <a:custGeom>
                <a:rect b="b" l="l" r="r" t="t"/>
                <a:pathLst>
                  <a:path extrusionOk="0" h="2583" w="2026">
                    <a:moveTo>
                      <a:pt x="0" y="1"/>
                    </a:moveTo>
                    <a:lnTo>
                      <a:pt x="0" y="2582"/>
                    </a:lnTo>
                    <a:lnTo>
                      <a:pt x="2025" y="1317"/>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3"/>
              <p:cNvSpPr/>
              <p:nvPr/>
            </p:nvSpPr>
            <p:spPr>
              <a:xfrm>
                <a:off x="-5659315" y="3960531"/>
                <a:ext cx="63246" cy="79862"/>
              </a:xfrm>
              <a:custGeom>
                <a:rect b="b" l="l" r="r" t="t"/>
                <a:pathLst>
                  <a:path extrusionOk="0" h="2557" w="2025">
                    <a:moveTo>
                      <a:pt x="2025" y="1"/>
                    </a:moveTo>
                    <a:lnTo>
                      <a:pt x="0" y="1317"/>
                    </a:lnTo>
                    <a:lnTo>
                      <a:pt x="2025" y="2557"/>
                    </a:lnTo>
                    <a:lnTo>
                      <a:pt x="20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3"/>
              <p:cNvSpPr/>
              <p:nvPr/>
            </p:nvSpPr>
            <p:spPr>
              <a:xfrm>
                <a:off x="-5669590" y="4023777"/>
                <a:ext cx="398402" cy="249017"/>
              </a:xfrm>
              <a:custGeom>
                <a:rect b="b" l="l" r="r" t="t"/>
                <a:pathLst>
                  <a:path extrusionOk="0" h="7973" w="12756">
                    <a:moveTo>
                      <a:pt x="3113" y="5644"/>
                    </a:moveTo>
                    <a:lnTo>
                      <a:pt x="3113" y="6428"/>
                    </a:lnTo>
                    <a:lnTo>
                      <a:pt x="1569" y="6428"/>
                    </a:lnTo>
                    <a:lnTo>
                      <a:pt x="1569" y="5644"/>
                    </a:lnTo>
                    <a:close/>
                    <a:moveTo>
                      <a:pt x="0" y="0"/>
                    </a:moveTo>
                    <a:lnTo>
                      <a:pt x="0" y="7972"/>
                    </a:lnTo>
                    <a:lnTo>
                      <a:pt x="12755" y="7972"/>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3"/>
              <p:cNvSpPr/>
              <p:nvPr/>
            </p:nvSpPr>
            <p:spPr>
              <a:xfrm>
                <a:off x="-5572395" y="3858557"/>
                <a:ext cx="219002" cy="265632"/>
              </a:xfrm>
              <a:custGeom>
                <a:rect b="b" l="l" r="r" t="t"/>
                <a:pathLst>
                  <a:path extrusionOk="0" h="8505" w="7012">
                    <a:moveTo>
                      <a:pt x="3898" y="1190"/>
                    </a:moveTo>
                    <a:lnTo>
                      <a:pt x="3898" y="1975"/>
                    </a:lnTo>
                    <a:lnTo>
                      <a:pt x="4658" y="1975"/>
                    </a:lnTo>
                    <a:lnTo>
                      <a:pt x="4658" y="2734"/>
                    </a:lnTo>
                    <a:lnTo>
                      <a:pt x="3493" y="2734"/>
                    </a:lnTo>
                    <a:cubicBezTo>
                      <a:pt x="3291" y="2734"/>
                      <a:pt x="3114" y="2911"/>
                      <a:pt x="3114" y="3139"/>
                    </a:cubicBezTo>
                    <a:lnTo>
                      <a:pt x="3114" y="3519"/>
                    </a:lnTo>
                    <a:lnTo>
                      <a:pt x="4658" y="3519"/>
                    </a:lnTo>
                    <a:lnTo>
                      <a:pt x="4658" y="4683"/>
                    </a:lnTo>
                    <a:cubicBezTo>
                      <a:pt x="4658" y="5189"/>
                      <a:pt x="4329" y="5619"/>
                      <a:pt x="3898" y="5771"/>
                    </a:cubicBezTo>
                    <a:lnTo>
                      <a:pt x="3898" y="6632"/>
                    </a:lnTo>
                    <a:lnTo>
                      <a:pt x="3114" y="6632"/>
                    </a:lnTo>
                    <a:lnTo>
                      <a:pt x="3114" y="5847"/>
                    </a:lnTo>
                    <a:lnTo>
                      <a:pt x="2329" y="5847"/>
                    </a:lnTo>
                    <a:lnTo>
                      <a:pt x="2329" y="5088"/>
                    </a:lnTo>
                    <a:lnTo>
                      <a:pt x="3493" y="5088"/>
                    </a:lnTo>
                    <a:cubicBezTo>
                      <a:pt x="3721" y="5088"/>
                      <a:pt x="3898" y="4911"/>
                      <a:pt x="3898" y="4683"/>
                    </a:cubicBezTo>
                    <a:lnTo>
                      <a:pt x="3898" y="4303"/>
                    </a:lnTo>
                    <a:lnTo>
                      <a:pt x="2329" y="4303"/>
                    </a:lnTo>
                    <a:lnTo>
                      <a:pt x="2329" y="3139"/>
                    </a:lnTo>
                    <a:cubicBezTo>
                      <a:pt x="2329" y="2633"/>
                      <a:pt x="2658" y="2203"/>
                      <a:pt x="3114" y="2051"/>
                    </a:cubicBezTo>
                    <a:lnTo>
                      <a:pt x="3114" y="1190"/>
                    </a:lnTo>
                    <a:close/>
                    <a:moveTo>
                      <a:pt x="1" y="1"/>
                    </a:moveTo>
                    <a:lnTo>
                      <a:pt x="1" y="6328"/>
                    </a:lnTo>
                    <a:lnTo>
                      <a:pt x="3519" y="8504"/>
                    </a:lnTo>
                    <a:lnTo>
                      <a:pt x="7011" y="6328"/>
                    </a:lnTo>
                    <a:lnTo>
                      <a:pt x="70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75" name="Google Shape;2675;p73"/>
          <p:cNvGrpSpPr/>
          <p:nvPr/>
        </p:nvGrpSpPr>
        <p:grpSpPr>
          <a:xfrm>
            <a:off x="6816923" y="1413940"/>
            <a:ext cx="392957" cy="3046080"/>
            <a:chOff x="-5948359" y="1397792"/>
            <a:chExt cx="414205" cy="3210793"/>
          </a:xfrm>
        </p:grpSpPr>
        <p:grpSp>
          <p:nvGrpSpPr>
            <p:cNvPr id="2676" name="Google Shape;2676;p73"/>
            <p:cNvGrpSpPr/>
            <p:nvPr/>
          </p:nvGrpSpPr>
          <p:grpSpPr>
            <a:xfrm>
              <a:off x="-5948359" y="1397792"/>
              <a:ext cx="414205" cy="414205"/>
              <a:chOff x="-5122616" y="1267572"/>
              <a:chExt cx="414205" cy="414205"/>
            </a:xfrm>
          </p:grpSpPr>
          <p:sp>
            <p:nvSpPr>
              <p:cNvPr id="2677" name="Google Shape;2677;p73"/>
              <p:cNvSpPr/>
              <p:nvPr/>
            </p:nvSpPr>
            <p:spPr>
              <a:xfrm>
                <a:off x="-5000902" y="1477017"/>
                <a:ext cx="169967" cy="204760"/>
              </a:xfrm>
              <a:custGeom>
                <a:rect b="b" l="l" r="r" t="t"/>
                <a:pathLst>
                  <a:path extrusionOk="0" h="6556" w="5442">
                    <a:moveTo>
                      <a:pt x="3113" y="2633"/>
                    </a:moveTo>
                    <a:lnTo>
                      <a:pt x="3113" y="3645"/>
                    </a:lnTo>
                    <a:lnTo>
                      <a:pt x="3771" y="4303"/>
                    </a:lnTo>
                    <a:lnTo>
                      <a:pt x="3215" y="4860"/>
                    </a:lnTo>
                    <a:lnTo>
                      <a:pt x="2329" y="3974"/>
                    </a:lnTo>
                    <a:lnTo>
                      <a:pt x="2329" y="2633"/>
                    </a:lnTo>
                    <a:close/>
                    <a:moveTo>
                      <a:pt x="2708" y="1"/>
                    </a:moveTo>
                    <a:lnTo>
                      <a:pt x="1899" y="1216"/>
                    </a:lnTo>
                    <a:cubicBezTo>
                      <a:pt x="785" y="1570"/>
                      <a:pt x="0" y="2608"/>
                      <a:pt x="0" y="3797"/>
                    </a:cubicBezTo>
                    <a:cubicBezTo>
                      <a:pt x="0" y="5290"/>
                      <a:pt x="1215" y="6556"/>
                      <a:pt x="2708" y="6556"/>
                    </a:cubicBezTo>
                    <a:cubicBezTo>
                      <a:pt x="4227" y="6556"/>
                      <a:pt x="5442" y="5290"/>
                      <a:pt x="5442" y="3797"/>
                    </a:cubicBezTo>
                    <a:cubicBezTo>
                      <a:pt x="5442" y="2608"/>
                      <a:pt x="4657" y="1570"/>
                      <a:pt x="3544" y="1216"/>
                    </a:cubicBezTo>
                    <a:lnTo>
                      <a:pt x="27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3"/>
              <p:cNvSpPr/>
              <p:nvPr/>
            </p:nvSpPr>
            <p:spPr>
              <a:xfrm>
                <a:off x="-5122616" y="1267572"/>
                <a:ext cx="170748" cy="204760"/>
              </a:xfrm>
              <a:custGeom>
                <a:rect b="b" l="l" r="r" t="t"/>
                <a:pathLst>
                  <a:path extrusionOk="0" h="6556" w="5467">
                    <a:moveTo>
                      <a:pt x="3113" y="1570"/>
                    </a:moveTo>
                    <a:lnTo>
                      <a:pt x="3113" y="2354"/>
                    </a:lnTo>
                    <a:lnTo>
                      <a:pt x="3897" y="2354"/>
                    </a:lnTo>
                    <a:lnTo>
                      <a:pt x="3897" y="3139"/>
                    </a:lnTo>
                    <a:lnTo>
                      <a:pt x="2354" y="3139"/>
                    </a:lnTo>
                    <a:lnTo>
                      <a:pt x="2354" y="1570"/>
                    </a:lnTo>
                    <a:close/>
                    <a:moveTo>
                      <a:pt x="2733" y="0"/>
                    </a:moveTo>
                    <a:cubicBezTo>
                      <a:pt x="1240" y="0"/>
                      <a:pt x="0" y="1241"/>
                      <a:pt x="0" y="2734"/>
                    </a:cubicBezTo>
                    <a:cubicBezTo>
                      <a:pt x="0" y="3923"/>
                      <a:pt x="810" y="4986"/>
                      <a:pt x="1923" y="5340"/>
                    </a:cubicBezTo>
                    <a:lnTo>
                      <a:pt x="2733" y="6555"/>
                    </a:lnTo>
                    <a:lnTo>
                      <a:pt x="3543" y="5340"/>
                    </a:lnTo>
                    <a:cubicBezTo>
                      <a:pt x="4682" y="4961"/>
                      <a:pt x="5467" y="3923"/>
                      <a:pt x="5467" y="2734"/>
                    </a:cubicBezTo>
                    <a:cubicBezTo>
                      <a:pt x="5467" y="1241"/>
                      <a:pt x="4227" y="0"/>
                      <a:pt x="27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3"/>
              <p:cNvSpPr/>
              <p:nvPr/>
            </p:nvSpPr>
            <p:spPr>
              <a:xfrm>
                <a:off x="-4879189" y="1267572"/>
                <a:ext cx="170779" cy="203948"/>
              </a:xfrm>
              <a:custGeom>
                <a:rect b="b" l="l" r="r" t="t"/>
                <a:pathLst>
                  <a:path extrusionOk="0" h="6530" w="5468">
                    <a:moveTo>
                      <a:pt x="3088" y="1570"/>
                    </a:moveTo>
                    <a:lnTo>
                      <a:pt x="3088" y="2911"/>
                    </a:lnTo>
                    <a:lnTo>
                      <a:pt x="2203" y="3797"/>
                    </a:lnTo>
                    <a:lnTo>
                      <a:pt x="1671" y="3240"/>
                    </a:lnTo>
                    <a:lnTo>
                      <a:pt x="2329" y="2582"/>
                    </a:lnTo>
                    <a:lnTo>
                      <a:pt x="2329" y="1570"/>
                    </a:lnTo>
                    <a:close/>
                    <a:moveTo>
                      <a:pt x="2709" y="0"/>
                    </a:moveTo>
                    <a:cubicBezTo>
                      <a:pt x="1216" y="0"/>
                      <a:pt x="1" y="1241"/>
                      <a:pt x="1" y="2734"/>
                    </a:cubicBezTo>
                    <a:cubicBezTo>
                      <a:pt x="1" y="3923"/>
                      <a:pt x="760" y="4961"/>
                      <a:pt x="1899" y="5315"/>
                    </a:cubicBezTo>
                    <a:lnTo>
                      <a:pt x="2709" y="6530"/>
                    </a:lnTo>
                    <a:lnTo>
                      <a:pt x="3519" y="5315"/>
                    </a:lnTo>
                    <a:cubicBezTo>
                      <a:pt x="4658" y="4961"/>
                      <a:pt x="5467" y="3923"/>
                      <a:pt x="5467" y="2734"/>
                    </a:cubicBezTo>
                    <a:cubicBezTo>
                      <a:pt x="5467" y="1241"/>
                      <a:pt x="4202" y="0"/>
                      <a:pt x="27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3"/>
              <p:cNvSpPr/>
              <p:nvPr/>
            </p:nvSpPr>
            <p:spPr>
              <a:xfrm>
                <a:off x="-5122616" y="1462025"/>
                <a:ext cx="60872" cy="24518"/>
              </a:xfrm>
              <a:custGeom>
                <a:rect b="b" l="l" r="r" t="t"/>
                <a:pathLst>
                  <a:path extrusionOk="0" h="785" w="1949">
                    <a:moveTo>
                      <a:pt x="0" y="0"/>
                    </a:moveTo>
                    <a:lnTo>
                      <a:pt x="0" y="785"/>
                    </a:lnTo>
                    <a:lnTo>
                      <a:pt x="1949" y="785"/>
                    </a:lnTo>
                    <a:lnTo>
                      <a:pt x="19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3"/>
              <p:cNvSpPr/>
              <p:nvPr/>
            </p:nvSpPr>
            <p:spPr>
              <a:xfrm>
                <a:off x="-5012771" y="1462025"/>
                <a:ext cx="72772" cy="24518"/>
              </a:xfrm>
              <a:custGeom>
                <a:rect b="b" l="l" r="r" t="t"/>
                <a:pathLst>
                  <a:path extrusionOk="0" h="785" w="2330">
                    <a:moveTo>
                      <a:pt x="1" y="0"/>
                    </a:moveTo>
                    <a:lnTo>
                      <a:pt x="1" y="785"/>
                    </a:lnTo>
                    <a:lnTo>
                      <a:pt x="2329" y="785"/>
                    </a:lnTo>
                    <a:lnTo>
                      <a:pt x="2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3"/>
              <p:cNvSpPr/>
              <p:nvPr/>
            </p:nvSpPr>
            <p:spPr>
              <a:xfrm>
                <a:off x="-4891839" y="1462025"/>
                <a:ext cx="72772" cy="24518"/>
              </a:xfrm>
              <a:custGeom>
                <a:rect b="b" l="l" r="r" t="t"/>
                <a:pathLst>
                  <a:path extrusionOk="0" h="785" w="2330">
                    <a:moveTo>
                      <a:pt x="1" y="0"/>
                    </a:moveTo>
                    <a:lnTo>
                      <a:pt x="1" y="785"/>
                    </a:lnTo>
                    <a:lnTo>
                      <a:pt x="2329" y="785"/>
                    </a:lnTo>
                    <a:lnTo>
                      <a:pt x="2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3" name="Google Shape;2683;p73"/>
            <p:cNvSpPr/>
            <p:nvPr/>
          </p:nvSpPr>
          <p:spPr>
            <a:xfrm>
              <a:off x="-5771708" y="1592636"/>
              <a:ext cx="60903" cy="24518"/>
            </a:xfrm>
            <a:custGeom>
              <a:rect b="b" l="l" r="r" t="t"/>
              <a:pathLst>
                <a:path extrusionOk="0" h="785" w="1950">
                  <a:moveTo>
                    <a:pt x="0" y="0"/>
                  </a:moveTo>
                  <a:lnTo>
                    <a:pt x="0" y="785"/>
                  </a:lnTo>
                  <a:lnTo>
                    <a:pt x="1949" y="785"/>
                  </a:lnTo>
                  <a:lnTo>
                    <a:pt x="19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4" name="Google Shape;2684;p73"/>
            <p:cNvGrpSpPr/>
            <p:nvPr/>
          </p:nvGrpSpPr>
          <p:grpSpPr>
            <a:xfrm>
              <a:off x="-5947969" y="2096994"/>
              <a:ext cx="413425" cy="414205"/>
              <a:chOff x="-4993001" y="1926796"/>
              <a:chExt cx="413425" cy="414205"/>
            </a:xfrm>
          </p:grpSpPr>
          <p:sp>
            <p:nvSpPr>
              <p:cNvPr id="2685" name="Google Shape;2685;p73"/>
              <p:cNvSpPr/>
              <p:nvPr/>
            </p:nvSpPr>
            <p:spPr>
              <a:xfrm>
                <a:off x="-4895774" y="2218445"/>
                <a:ext cx="24518" cy="24549"/>
              </a:xfrm>
              <a:custGeom>
                <a:rect b="b" l="l" r="r" t="t"/>
                <a:pathLst>
                  <a:path extrusionOk="0" h="786" w="785">
                    <a:moveTo>
                      <a:pt x="405" y="1"/>
                    </a:moveTo>
                    <a:cubicBezTo>
                      <a:pt x="178" y="1"/>
                      <a:pt x="0" y="178"/>
                      <a:pt x="0" y="405"/>
                    </a:cubicBezTo>
                    <a:cubicBezTo>
                      <a:pt x="0" y="608"/>
                      <a:pt x="178" y="785"/>
                      <a:pt x="405" y="785"/>
                    </a:cubicBezTo>
                    <a:cubicBezTo>
                      <a:pt x="608" y="785"/>
                      <a:pt x="785" y="608"/>
                      <a:pt x="785" y="405"/>
                    </a:cubicBezTo>
                    <a:cubicBezTo>
                      <a:pt x="785" y="178"/>
                      <a:pt x="608"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3"/>
              <p:cNvSpPr/>
              <p:nvPr/>
            </p:nvSpPr>
            <p:spPr>
              <a:xfrm>
                <a:off x="-4993001" y="2122030"/>
                <a:ext cx="218971" cy="218971"/>
              </a:xfrm>
              <a:custGeom>
                <a:rect b="b" l="l" r="r" t="t"/>
                <a:pathLst>
                  <a:path extrusionOk="0" h="7011" w="7011">
                    <a:moveTo>
                      <a:pt x="3493" y="2303"/>
                    </a:moveTo>
                    <a:cubicBezTo>
                      <a:pt x="4151" y="2303"/>
                      <a:pt x="4683" y="2834"/>
                      <a:pt x="4683" y="3467"/>
                    </a:cubicBezTo>
                    <a:cubicBezTo>
                      <a:pt x="4683" y="4125"/>
                      <a:pt x="4151" y="4657"/>
                      <a:pt x="3493" y="4657"/>
                    </a:cubicBezTo>
                    <a:cubicBezTo>
                      <a:pt x="2860" y="4657"/>
                      <a:pt x="2329" y="4125"/>
                      <a:pt x="2329" y="3467"/>
                    </a:cubicBezTo>
                    <a:cubicBezTo>
                      <a:pt x="2329" y="2834"/>
                      <a:pt x="2860" y="2303"/>
                      <a:pt x="3493" y="2303"/>
                    </a:cubicBezTo>
                    <a:close/>
                    <a:moveTo>
                      <a:pt x="2734" y="0"/>
                    </a:moveTo>
                    <a:lnTo>
                      <a:pt x="2734" y="886"/>
                    </a:lnTo>
                    <a:cubicBezTo>
                      <a:pt x="2329" y="1012"/>
                      <a:pt x="1924" y="1215"/>
                      <a:pt x="1620" y="1518"/>
                    </a:cubicBezTo>
                    <a:lnTo>
                      <a:pt x="760" y="1012"/>
                    </a:lnTo>
                    <a:lnTo>
                      <a:pt x="1" y="2354"/>
                    </a:lnTo>
                    <a:lnTo>
                      <a:pt x="836" y="2860"/>
                    </a:lnTo>
                    <a:cubicBezTo>
                      <a:pt x="785" y="3062"/>
                      <a:pt x="760" y="3265"/>
                      <a:pt x="760" y="3492"/>
                    </a:cubicBezTo>
                    <a:cubicBezTo>
                      <a:pt x="760" y="3695"/>
                      <a:pt x="785" y="3897"/>
                      <a:pt x="836" y="4100"/>
                    </a:cubicBezTo>
                    <a:lnTo>
                      <a:pt x="1" y="4606"/>
                    </a:lnTo>
                    <a:lnTo>
                      <a:pt x="760" y="5973"/>
                    </a:lnTo>
                    <a:lnTo>
                      <a:pt x="1620" y="5466"/>
                    </a:lnTo>
                    <a:cubicBezTo>
                      <a:pt x="1924" y="5745"/>
                      <a:pt x="2329" y="5947"/>
                      <a:pt x="2734" y="6074"/>
                    </a:cubicBezTo>
                    <a:lnTo>
                      <a:pt x="2734" y="7010"/>
                    </a:lnTo>
                    <a:lnTo>
                      <a:pt x="4278" y="7010"/>
                    </a:lnTo>
                    <a:lnTo>
                      <a:pt x="4278" y="6074"/>
                    </a:lnTo>
                    <a:cubicBezTo>
                      <a:pt x="4708" y="5947"/>
                      <a:pt x="5062" y="5745"/>
                      <a:pt x="5366" y="5466"/>
                    </a:cubicBezTo>
                    <a:lnTo>
                      <a:pt x="6226" y="5973"/>
                    </a:lnTo>
                    <a:lnTo>
                      <a:pt x="7011" y="4606"/>
                    </a:lnTo>
                    <a:lnTo>
                      <a:pt x="6150" y="4100"/>
                    </a:lnTo>
                    <a:cubicBezTo>
                      <a:pt x="6201" y="3897"/>
                      <a:pt x="6226" y="3695"/>
                      <a:pt x="6226" y="3492"/>
                    </a:cubicBezTo>
                    <a:cubicBezTo>
                      <a:pt x="6226" y="3265"/>
                      <a:pt x="6201" y="3062"/>
                      <a:pt x="6150" y="2860"/>
                    </a:cubicBezTo>
                    <a:lnTo>
                      <a:pt x="7011" y="2354"/>
                    </a:lnTo>
                    <a:lnTo>
                      <a:pt x="6226" y="1012"/>
                    </a:lnTo>
                    <a:lnTo>
                      <a:pt x="5366" y="1518"/>
                    </a:lnTo>
                    <a:cubicBezTo>
                      <a:pt x="5062" y="1215"/>
                      <a:pt x="4708" y="1012"/>
                      <a:pt x="4278" y="886"/>
                    </a:cubicBezTo>
                    <a:lnTo>
                      <a:pt x="42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3"/>
              <p:cNvSpPr/>
              <p:nvPr/>
            </p:nvSpPr>
            <p:spPr>
              <a:xfrm>
                <a:off x="-4846770" y="1926796"/>
                <a:ext cx="267194" cy="267194"/>
              </a:xfrm>
              <a:custGeom>
                <a:rect b="b" l="l" r="r" t="t"/>
                <a:pathLst>
                  <a:path extrusionOk="0" h="8555" w="8555">
                    <a:moveTo>
                      <a:pt x="4657" y="1594"/>
                    </a:moveTo>
                    <a:lnTo>
                      <a:pt x="4657" y="2354"/>
                    </a:lnTo>
                    <a:lnTo>
                      <a:pt x="5416" y="2354"/>
                    </a:lnTo>
                    <a:lnTo>
                      <a:pt x="5416" y="3138"/>
                    </a:lnTo>
                    <a:lnTo>
                      <a:pt x="4252" y="3138"/>
                    </a:lnTo>
                    <a:cubicBezTo>
                      <a:pt x="4050" y="3138"/>
                      <a:pt x="3873" y="3315"/>
                      <a:pt x="3873" y="3518"/>
                    </a:cubicBezTo>
                    <a:lnTo>
                      <a:pt x="3873" y="3923"/>
                    </a:lnTo>
                    <a:lnTo>
                      <a:pt x="5416" y="3923"/>
                    </a:lnTo>
                    <a:lnTo>
                      <a:pt x="5416" y="5087"/>
                    </a:lnTo>
                    <a:cubicBezTo>
                      <a:pt x="5416" y="5593"/>
                      <a:pt x="5113" y="5998"/>
                      <a:pt x="4657" y="6175"/>
                    </a:cubicBezTo>
                    <a:lnTo>
                      <a:pt x="4657" y="7010"/>
                    </a:lnTo>
                    <a:lnTo>
                      <a:pt x="3873" y="7010"/>
                    </a:lnTo>
                    <a:lnTo>
                      <a:pt x="3873" y="6251"/>
                    </a:lnTo>
                    <a:lnTo>
                      <a:pt x="3113" y="6251"/>
                    </a:lnTo>
                    <a:lnTo>
                      <a:pt x="3113" y="5466"/>
                    </a:lnTo>
                    <a:lnTo>
                      <a:pt x="4278" y="5466"/>
                    </a:lnTo>
                    <a:cubicBezTo>
                      <a:pt x="4480" y="5466"/>
                      <a:pt x="4657" y="5289"/>
                      <a:pt x="4657" y="5087"/>
                    </a:cubicBezTo>
                    <a:lnTo>
                      <a:pt x="4657" y="4682"/>
                    </a:lnTo>
                    <a:lnTo>
                      <a:pt x="3113" y="4682"/>
                    </a:lnTo>
                    <a:lnTo>
                      <a:pt x="3113" y="3518"/>
                    </a:lnTo>
                    <a:cubicBezTo>
                      <a:pt x="3113" y="3012"/>
                      <a:pt x="3417" y="2581"/>
                      <a:pt x="3873" y="2430"/>
                    </a:cubicBezTo>
                    <a:lnTo>
                      <a:pt x="3873" y="1594"/>
                    </a:lnTo>
                    <a:close/>
                    <a:moveTo>
                      <a:pt x="4252" y="0"/>
                    </a:moveTo>
                    <a:cubicBezTo>
                      <a:pt x="1899" y="0"/>
                      <a:pt x="1" y="1949"/>
                      <a:pt x="1" y="4302"/>
                    </a:cubicBezTo>
                    <a:cubicBezTo>
                      <a:pt x="1" y="5188"/>
                      <a:pt x="304" y="6049"/>
                      <a:pt x="810" y="6782"/>
                    </a:cubicBezTo>
                    <a:lnTo>
                      <a:pt x="1823" y="6175"/>
                    </a:lnTo>
                    <a:lnTo>
                      <a:pt x="3088" y="8377"/>
                    </a:lnTo>
                    <a:cubicBezTo>
                      <a:pt x="3468" y="8503"/>
                      <a:pt x="3873" y="8554"/>
                      <a:pt x="4252" y="8554"/>
                    </a:cubicBezTo>
                    <a:cubicBezTo>
                      <a:pt x="6606" y="8554"/>
                      <a:pt x="8555" y="6656"/>
                      <a:pt x="8555" y="4302"/>
                    </a:cubicBezTo>
                    <a:cubicBezTo>
                      <a:pt x="8555" y="1949"/>
                      <a:pt x="6606" y="0"/>
                      <a:pt x="42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8" name="Google Shape;2688;p73"/>
            <p:cNvGrpSpPr/>
            <p:nvPr/>
          </p:nvGrpSpPr>
          <p:grpSpPr>
            <a:xfrm>
              <a:off x="-5948359" y="2796102"/>
              <a:ext cx="414205" cy="414205"/>
              <a:chOff x="-5147914" y="2585989"/>
              <a:chExt cx="414205" cy="414205"/>
            </a:xfrm>
          </p:grpSpPr>
          <p:sp>
            <p:nvSpPr>
              <p:cNvPr id="2689" name="Google Shape;2689;p73"/>
              <p:cNvSpPr/>
              <p:nvPr/>
            </p:nvSpPr>
            <p:spPr>
              <a:xfrm>
                <a:off x="-5147914" y="2585989"/>
                <a:ext cx="414205" cy="414205"/>
              </a:xfrm>
              <a:custGeom>
                <a:rect b="b" l="l" r="r" t="t"/>
                <a:pathLst>
                  <a:path extrusionOk="0" h="13262" w="13262">
                    <a:moveTo>
                      <a:pt x="7036" y="1595"/>
                    </a:moveTo>
                    <a:cubicBezTo>
                      <a:pt x="9491" y="1797"/>
                      <a:pt x="11465" y="3771"/>
                      <a:pt x="11667" y="6252"/>
                    </a:cubicBezTo>
                    <a:lnTo>
                      <a:pt x="10908" y="6252"/>
                    </a:lnTo>
                    <a:lnTo>
                      <a:pt x="10908" y="7011"/>
                    </a:lnTo>
                    <a:lnTo>
                      <a:pt x="11667" y="7011"/>
                    </a:lnTo>
                    <a:cubicBezTo>
                      <a:pt x="11465" y="9491"/>
                      <a:pt x="9491" y="11465"/>
                      <a:pt x="7036" y="11667"/>
                    </a:cubicBezTo>
                    <a:lnTo>
                      <a:pt x="7036" y="10908"/>
                    </a:lnTo>
                    <a:lnTo>
                      <a:pt x="6251" y="10908"/>
                    </a:lnTo>
                    <a:lnTo>
                      <a:pt x="6251" y="11667"/>
                    </a:lnTo>
                    <a:cubicBezTo>
                      <a:pt x="3771" y="11465"/>
                      <a:pt x="1797" y="9491"/>
                      <a:pt x="1620" y="7011"/>
                    </a:cubicBezTo>
                    <a:lnTo>
                      <a:pt x="2354" y="7011"/>
                    </a:lnTo>
                    <a:lnTo>
                      <a:pt x="2354" y="6252"/>
                    </a:lnTo>
                    <a:lnTo>
                      <a:pt x="1620" y="6252"/>
                    </a:lnTo>
                    <a:cubicBezTo>
                      <a:pt x="1797" y="3771"/>
                      <a:pt x="3771" y="1797"/>
                      <a:pt x="6251" y="1595"/>
                    </a:cubicBezTo>
                    <a:lnTo>
                      <a:pt x="6251" y="2354"/>
                    </a:lnTo>
                    <a:lnTo>
                      <a:pt x="7036" y="2354"/>
                    </a:lnTo>
                    <a:lnTo>
                      <a:pt x="7036" y="1595"/>
                    </a:lnTo>
                    <a:close/>
                    <a:moveTo>
                      <a:pt x="6251" y="1"/>
                    </a:moveTo>
                    <a:lnTo>
                      <a:pt x="6251" y="836"/>
                    </a:lnTo>
                    <a:cubicBezTo>
                      <a:pt x="3341" y="1013"/>
                      <a:pt x="1013" y="3341"/>
                      <a:pt x="835" y="6252"/>
                    </a:cubicBezTo>
                    <a:lnTo>
                      <a:pt x="0" y="6252"/>
                    </a:lnTo>
                    <a:lnTo>
                      <a:pt x="0" y="7011"/>
                    </a:lnTo>
                    <a:lnTo>
                      <a:pt x="835" y="7011"/>
                    </a:lnTo>
                    <a:cubicBezTo>
                      <a:pt x="1013" y="9921"/>
                      <a:pt x="3341" y="12250"/>
                      <a:pt x="6251" y="12427"/>
                    </a:cubicBezTo>
                    <a:lnTo>
                      <a:pt x="6251" y="13262"/>
                    </a:lnTo>
                    <a:lnTo>
                      <a:pt x="7036" y="13262"/>
                    </a:lnTo>
                    <a:lnTo>
                      <a:pt x="7036" y="12427"/>
                    </a:lnTo>
                    <a:cubicBezTo>
                      <a:pt x="9921" y="12250"/>
                      <a:pt x="12249" y="9921"/>
                      <a:pt x="12426" y="7011"/>
                    </a:cubicBezTo>
                    <a:lnTo>
                      <a:pt x="13262" y="7011"/>
                    </a:lnTo>
                    <a:lnTo>
                      <a:pt x="13262" y="6252"/>
                    </a:lnTo>
                    <a:lnTo>
                      <a:pt x="12426" y="6252"/>
                    </a:lnTo>
                    <a:cubicBezTo>
                      <a:pt x="12249" y="3341"/>
                      <a:pt x="9921" y="1013"/>
                      <a:pt x="7011" y="836"/>
                    </a:cubicBezTo>
                    <a:lnTo>
                      <a:pt x="7036" y="836"/>
                    </a:lnTo>
                    <a:lnTo>
                      <a:pt x="70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3"/>
              <p:cNvSpPr/>
              <p:nvPr/>
            </p:nvSpPr>
            <p:spPr>
              <a:xfrm>
                <a:off x="-4977197" y="2732220"/>
                <a:ext cx="72772" cy="72740"/>
              </a:xfrm>
              <a:custGeom>
                <a:rect b="b" l="l" r="r" t="t"/>
                <a:pathLst>
                  <a:path extrusionOk="0" h="2329" w="2330">
                    <a:moveTo>
                      <a:pt x="1165" y="1"/>
                    </a:moveTo>
                    <a:cubicBezTo>
                      <a:pt x="532" y="1"/>
                      <a:pt x="1" y="532"/>
                      <a:pt x="1" y="1165"/>
                    </a:cubicBezTo>
                    <a:cubicBezTo>
                      <a:pt x="1" y="1823"/>
                      <a:pt x="532" y="2329"/>
                      <a:pt x="1165" y="2329"/>
                    </a:cubicBezTo>
                    <a:cubicBezTo>
                      <a:pt x="1823" y="2329"/>
                      <a:pt x="2329" y="1823"/>
                      <a:pt x="2329" y="1165"/>
                    </a:cubicBezTo>
                    <a:cubicBezTo>
                      <a:pt x="2329" y="532"/>
                      <a:pt x="1823" y="1"/>
                      <a:pt x="11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3"/>
              <p:cNvSpPr/>
              <p:nvPr/>
            </p:nvSpPr>
            <p:spPr>
              <a:xfrm>
                <a:off x="-4989034" y="2829446"/>
                <a:ext cx="96446" cy="72740"/>
              </a:xfrm>
              <a:custGeom>
                <a:rect b="b" l="l" r="r" t="t"/>
                <a:pathLst>
                  <a:path extrusionOk="0" h="2329" w="3088">
                    <a:moveTo>
                      <a:pt x="1544" y="0"/>
                    </a:moveTo>
                    <a:cubicBezTo>
                      <a:pt x="683" y="0"/>
                      <a:pt x="0" y="709"/>
                      <a:pt x="0" y="1544"/>
                    </a:cubicBezTo>
                    <a:lnTo>
                      <a:pt x="0" y="2329"/>
                    </a:lnTo>
                    <a:lnTo>
                      <a:pt x="3088" y="2329"/>
                    </a:lnTo>
                    <a:lnTo>
                      <a:pt x="3088" y="1544"/>
                    </a:lnTo>
                    <a:cubicBezTo>
                      <a:pt x="3088" y="709"/>
                      <a:pt x="2404" y="0"/>
                      <a:pt x="15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3"/>
              <p:cNvSpPr/>
              <p:nvPr/>
            </p:nvSpPr>
            <p:spPr>
              <a:xfrm>
                <a:off x="-4902895" y="2781223"/>
                <a:ext cx="71179" cy="72740"/>
              </a:xfrm>
              <a:custGeom>
                <a:rect b="b" l="l" r="r" t="t"/>
                <a:pathLst>
                  <a:path extrusionOk="0" h="2329" w="2279">
                    <a:moveTo>
                      <a:pt x="684" y="1"/>
                    </a:moveTo>
                    <a:cubicBezTo>
                      <a:pt x="608" y="456"/>
                      <a:pt x="355" y="836"/>
                      <a:pt x="1" y="1114"/>
                    </a:cubicBezTo>
                    <a:cubicBezTo>
                      <a:pt x="456" y="1393"/>
                      <a:pt x="785" y="1823"/>
                      <a:pt x="988" y="2329"/>
                    </a:cubicBezTo>
                    <a:lnTo>
                      <a:pt x="2278" y="2329"/>
                    </a:lnTo>
                    <a:lnTo>
                      <a:pt x="2278" y="1544"/>
                    </a:lnTo>
                    <a:cubicBezTo>
                      <a:pt x="2278" y="684"/>
                      <a:pt x="1595" y="1"/>
                      <a:pt x="7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3"/>
              <p:cNvSpPr/>
              <p:nvPr/>
            </p:nvSpPr>
            <p:spPr>
              <a:xfrm>
                <a:off x="-5049906" y="2781223"/>
                <a:ext cx="71960" cy="72740"/>
              </a:xfrm>
              <a:custGeom>
                <a:rect b="b" l="l" r="r" t="t"/>
                <a:pathLst>
                  <a:path extrusionOk="0" h="2329" w="2304">
                    <a:moveTo>
                      <a:pt x="1544" y="1"/>
                    </a:moveTo>
                    <a:cubicBezTo>
                      <a:pt x="709" y="1"/>
                      <a:pt x="0" y="684"/>
                      <a:pt x="0" y="1544"/>
                    </a:cubicBezTo>
                    <a:lnTo>
                      <a:pt x="0" y="2329"/>
                    </a:lnTo>
                    <a:lnTo>
                      <a:pt x="1316" y="2329"/>
                    </a:lnTo>
                    <a:cubicBezTo>
                      <a:pt x="1494" y="1823"/>
                      <a:pt x="1848" y="1393"/>
                      <a:pt x="2278" y="1114"/>
                    </a:cubicBezTo>
                    <a:lnTo>
                      <a:pt x="2303" y="1114"/>
                    </a:lnTo>
                    <a:cubicBezTo>
                      <a:pt x="1949" y="836"/>
                      <a:pt x="1696" y="456"/>
                      <a:pt x="15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3"/>
              <p:cNvSpPr/>
              <p:nvPr/>
            </p:nvSpPr>
            <p:spPr>
              <a:xfrm>
                <a:off x="-4915544" y="2683997"/>
                <a:ext cx="71960" cy="72772"/>
              </a:xfrm>
              <a:custGeom>
                <a:rect b="b" l="l" r="r" t="t"/>
                <a:pathLst>
                  <a:path extrusionOk="0" h="2330" w="2304">
                    <a:moveTo>
                      <a:pt x="1140" y="1"/>
                    </a:moveTo>
                    <a:cubicBezTo>
                      <a:pt x="558" y="1"/>
                      <a:pt x="102" y="406"/>
                      <a:pt x="1" y="962"/>
                    </a:cubicBezTo>
                    <a:cubicBezTo>
                      <a:pt x="558" y="1216"/>
                      <a:pt x="962" y="1722"/>
                      <a:pt x="1089" y="2329"/>
                    </a:cubicBezTo>
                    <a:lnTo>
                      <a:pt x="1140" y="2329"/>
                    </a:lnTo>
                    <a:cubicBezTo>
                      <a:pt x="1772" y="2329"/>
                      <a:pt x="2304" y="1798"/>
                      <a:pt x="2304" y="1165"/>
                    </a:cubicBezTo>
                    <a:cubicBezTo>
                      <a:pt x="2304" y="532"/>
                      <a:pt x="1772" y="1"/>
                      <a:pt x="11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3"/>
              <p:cNvSpPr/>
              <p:nvPr/>
            </p:nvSpPr>
            <p:spPr>
              <a:xfrm>
                <a:off x="-5037257" y="2683997"/>
                <a:ext cx="71960" cy="72772"/>
              </a:xfrm>
              <a:custGeom>
                <a:rect b="b" l="l" r="r" t="t"/>
                <a:pathLst>
                  <a:path extrusionOk="0" h="2330" w="2304">
                    <a:moveTo>
                      <a:pt x="1164" y="1"/>
                    </a:moveTo>
                    <a:cubicBezTo>
                      <a:pt x="506" y="1"/>
                      <a:pt x="0" y="532"/>
                      <a:pt x="0" y="1165"/>
                    </a:cubicBezTo>
                    <a:cubicBezTo>
                      <a:pt x="0" y="1798"/>
                      <a:pt x="506" y="2329"/>
                      <a:pt x="1164" y="2329"/>
                    </a:cubicBezTo>
                    <a:lnTo>
                      <a:pt x="1190" y="2329"/>
                    </a:lnTo>
                    <a:cubicBezTo>
                      <a:pt x="1316" y="1722"/>
                      <a:pt x="1747" y="1216"/>
                      <a:pt x="2303" y="962"/>
                    </a:cubicBezTo>
                    <a:cubicBezTo>
                      <a:pt x="2202" y="406"/>
                      <a:pt x="1721" y="1"/>
                      <a:pt x="11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6" name="Google Shape;2696;p73"/>
            <p:cNvGrpSpPr/>
            <p:nvPr/>
          </p:nvGrpSpPr>
          <p:grpSpPr>
            <a:xfrm>
              <a:off x="-5947969" y="3520508"/>
              <a:ext cx="413425" cy="363640"/>
              <a:chOff x="-5262537" y="3231752"/>
              <a:chExt cx="413425" cy="363640"/>
            </a:xfrm>
          </p:grpSpPr>
          <p:sp>
            <p:nvSpPr>
              <p:cNvPr id="2697" name="Google Shape;2697;p73"/>
              <p:cNvSpPr/>
              <p:nvPr/>
            </p:nvSpPr>
            <p:spPr>
              <a:xfrm>
                <a:off x="-4995374" y="3304493"/>
                <a:ext cx="24549" cy="169967"/>
              </a:xfrm>
              <a:custGeom>
                <a:rect b="b" l="l" r="r" t="t"/>
                <a:pathLst>
                  <a:path extrusionOk="0" h="5442" w="786">
                    <a:moveTo>
                      <a:pt x="1" y="0"/>
                    </a:moveTo>
                    <a:lnTo>
                      <a:pt x="1" y="5441"/>
                    </a:lnTo>
                    <a:lnTo>
                      <a:pt x="785" y="5441"/>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3"/>
              <p:cNvSpPr/>
              <p:nvPr/>
            </p:nvSpPr>
            <p:spPr>
              <a:xfrm>
                <a:off x="-5262537" y="3231752"/>
                <a:ext cx="413425" cy="363640"/>
              </a:xfrm>
              <a:custGeom>
                <a:rect b="b" l="l" r="r" t="t"/>
                <a:pathLst>
                  <a:path extrusionOk="0" h="11643" w="13237">
                    <a:moveTo>
                      <a:pt x="2354" y="1545"/>
                    </a:moveTo>
                    <a:lnTo>
                      <a:pt x="2354" y="8555"/>
                    </a:lnTo>
                    <a:lnTo>
                      <a:pt x="1570" y="8555"/>
                    </a:lnTo>
                    <a:lnTo>
                      <a:pt x="1570" y="1545"/>
                    </a:lnTo>
                    <a:close/>
                    <a:moveTo>
                      <a:pt x="5442" y="1545"/>
                    </a:moveTo>
                    <a:lnTo>
                      <a:pt x="5442" y="8555"/>
                    </a:lnTo>
                    <a:lnTo>
                      <a:pt x="3113" y="8555"/>
                    </a:lnTo>
                    <a:lnTo>
                      <a:pt x="3113" y="1545"/>
                    </a:lnTo>
                    <a:close/>
                    <a:moveTo>
                      <a:pt x="7011" y="1545"/>
                    </a:moveTo>
                    <a:lnTo>
                      <a:pt x="7011" y="8555"/>
                    </a:lnTo>
                    <a:lnTo>
                      <a:pt x="6226" y="8555"/>
                    </a:lnTo>
                    <a:lnTo>
                      <a:pt x="6226" y="1545"/>
                    </a:lnTo>
                    <a:close/>
                    <a:moveTo>
                      <a:pt x="10098" y="1545"/>
                    </a:moveTo>
                    <a:lnTo>
                      <a:pt x="10098" y="8555"/>
                    </a:lnTo>
                    <a:lnTo>
                      <a:pt x="7770" y="8555"/>
                    </a:lnTo>
                    <a:lnTo>
                      <a:pt x="7770" y="1545"/>
                    </a:lnTo>
                    <a:close/>
                    <a:moveTo>
                      <a:pt x="11668" y="1545"/>
                    </a:moveTo>
                    <a:lnTo>
                      <a:pt x="11668" y="8555"/>
                    </a:lnTo>
                    <a:lnTo>
                      <a:pt x="10883" y="8555"/>
                    </a:lnTo>
                    <a:lnTo>
                      <a:pt x="10883" y="1545"/>
                    </a:lnTo>
                    <a:close/>
                    <a:moveTo>
                      <a:pt x="2354" y="9314"/>
                    </a:moveTo>
                    <a:lnTo>
                      <a:pt x="2354" y="10099"/>
                    </a:lnTo>
                    <a:lnTo>
                      <a:pt x="1570" y="10099"/>
                    </a:lnTo>
                    <a:lnTo>
                      <a:pt x="1570" y="9314"/>
                    </a:lnTo>
                    <a:close/>
                    <a:moveTo>
                      <a:pt x="4683" y="9314"/>
                    </a:moveTo>
                    <a:lnTo>
                      <a:pt x="4683" y="10099"/>
                    </a:lnTo>
                    <a:lnTo>
                      <a:pt x="3898" y="10099"/>
                    </a:lnTo>
                    <a:lnTo>
                      <a:pt x="3898" y="9314"/>
                    </a:lnTo>
                    <a:close/>
                    <a:moveTo>
                      <a:pt x="7011" y="9314"/>
                    </a:moveTo>
                    <a:lnTo>
                      <a:pt x="7011" y="10099"/>
                    </a:lnTo>
                    <a:lnTo>
                      <a:pt x="6226" y="10099"/>
                    </a:lnTo>
                    <a:lnTo>
                      <a:pt x="6226" y="9314"/>
                    </a:lnTo>
                    <a:close/>
                    <a:moveTo>
                      <a:pt x="9339" y="9314"/>
                    </a:moveTo>
                    <a:lnTo>
                      <a:pt x="9339" y="10099"/>
                    </a:lnTo>
                    <a:lnTo>
                      <a:pt x="8555" y="10099"/>
                    </a:lnTo>
                    <a:lnTo>
                      <a:pt x="8555" y="9314"/>
                    </a:lnTo>
                    <a:close/>
                    <a:moveTo>
                      <a:pt x="11668" y="9314"/>
                    </a:moveTo>
                    <a:lnTo>
                      <a:pt x="11668" y="10099"/>
                    </a:lnTo>
                    <a:lnTo>
                      <a:pt x="10883" y="10099"/>
                    </a:lnTo>
                    <a:lnTo>
                      <a:pt x="10883" y="9314"/>
                    </a:lnTo>
                    <a:close/>
                    <a:moveTo>
                      <a:pt x="1" y="1"/>
                    </a:moveTo>
                    <a:lnTo>
                      <a:pt x="1" y="11643"/>
                    </a:lnTo>
                    <a:lnTo>
                      <a:pt x="13237" y="11643"/>
                    </a:lnTo>
                    <a:lnTo>
                      <a:pt x="132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3"/>
              <p:cNvSpPr/>
              <p:nvPr/>
            </p:nvSpPr>
            <p:spPr>
              <a:xfrm>
                <a:off x="-5140793" y="3304493"/>
                <a:ext cx="24518" cy="169967"/>
              </a:xfrm>
              <a:custGeom>
                <a:rect b="b" l="l" r="r" t="t"/>
                <a:pathLst>
                  <a:path extrusionOk="0" h="5442" w="785">
                    <a:moveTo>
                      <a:pt x="0" y="0"/>
                    </a:moveTo>
                    <a:lnTo>
                      <a:pt x="0" y="5441"/>
                    </a:lnTo>
                    <a:lnTo>
                      <a:pt x="785" y="5441"/>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0" name="Google Shape;2700;p73"/>
            <p:cNvGrpSpPr/>
            <p:nvPr/>
          </p:nvGrpSpPr>
          <p:grpSpPr>
            <a:xfrm>
              <a:off x="-5947969" y="4194349"/>
              <a:ext cx="413425" cy="414237"/>
              <a:chOff x="-5064148" y="3858557"/>
              <a:chExt cx="413425" cy="414237"/>
            </a:xfrm>
          </p:grpSpPr>
          <p:sp>
            <p:nvSpPr>
              <p:cNvPr id="2701" name="Google Shape;2701;p73"/>
              <p:cNvSpPr/>
              <p:nvPr/>
            </p:nvSpPr>
            <p:spPr>
              <a:xfrm>
                <a:off x="-5064148" y="3858557"/>
                <a:ext cx="413425" cy="414237"/>
              </a:xfrm>
              <a:custGeom>
                <a:rect b="b" l="l" r="r" t="t"/>
                <a:pathLst>
                  <a:path extrusionOk="0" h="13263" w="13237">
                    <a:moveTo>
                      <a:pt x="7112" y="2228"/>
                    </a:moveTo>
                    <a:lnTo>
                      <a:pt x="9567" y="4658"/>
                    </a:lnTo>
                    <a:lnTo>
                      <a:pt x="3671" y="4658"/>
                    </a:lnTo>
                    <a:lnTo>
                      <a:pt x="6125" y="2228"/>
                    </a:lnTo>
                    <a:cubicBezTo>
                      <a:pt x="6277" y="2304"/>
                      <a:pt x="6454" y="2329"/>
                      <a:pt x="6632" y="2329"/>
                    </a:cubicBezTo>
                    <a:cubicBezTo>
                      <a:pt x="6809" y="2329"/>
                      <a:pt x="6961" y="2304"/>
                      <a:pt x="7112" y="2228"/>
                    </a:cubicBezTo>
                    <a:close/>
                    <a:moveTo>
                      <a:pt x="5062" y="6252"/>
                    </a:moveTo>
                    <a:cubicBezTo>
                      <a:pt x="5720" y="6252"/>
                      <a:pt x="6227" y="6758"/>
                      <a:pt x="6227" y="7416"/>
                    </a:cubicBezTo>
                    <a:cubicBezTo>
                      <a:pt x="6227" y="8049"/>
                      <a:pt x="5720" y="8580"/>
                      <a:pt x="5062" y="8580"/>
                    </a:cubicBezTo>
                    <a:cubicBezTo>
                      <a:pt x="4430" y="8580"/>
                      <a:pt x="3898" y="8049"/>
                      <a:pt x="3898" y="7416"/>
                    </a:cubicBezTo>
                    <a:cubicBezTo>
                      <a:pt x="3898" y="6758"/>
                      <a:pt x="4430" y="6252"/>
                      <a:pt x="5062" y="6252"/>
                    </a:cubicBezTo>
                    <a:close/>
                    <a:moveTo>
                      <a:pt x="2456" y="7922"/>
                    </a:moveTo>
                    <a:lnTo>
                      <a:pt x="3013" y="8454"/>
                    </a:lnTo>
                    <a:lnTo>
                      <a:pt x="2506" y="8960"/>
                    </a:lnTo>
                    <a:lnTo>
                      <a:pt x="3013" y="9466"/>
                    </a:lnTo>
                    <a:lnTo>
                      <a:pt x="2456" y="10023"/>
                    </a:lnTo>
                    <a:lnTo>
                      <a:pt x="1418" y="8960"/>
                    </a:lnTo>
                    <a:lnTo>
                      <a:pt x="2456" y="7922"/>
                    </a:lnTo>
                    <a:close/>
                    <a:moveTo>
                      <a:pt x="10782" y="7897"/>
                    </a:moveTo>
                    <a:lnTo>
                      <a:pt x="11820" y="8960"/>
                    </a:lnTo>
                    <a:lnTo>
                      <a:pt x="10782" y="9997"/>
                    </a:lnTo>
                    <a:lnTo>
                      <a:pt x="10782" y="10023"/>
                    </a:lnTo>
                    <a:lnTo>
                      <a:pt x="10225" y="9466"/>
                    </a:lnTo>
                    <a:lnTo>
                      <a:pt x="10731" y="8960"/>
                    </a:lnTo>
                    <a:lnTo>
                      <a:pt x="10225" y="8454"/>
                    </a:lnTo>
                    <a:lnTo>
                      <a:pt x="10782" y="7897"/>
                    </a:lnTo>
                    <a:close/>
                    <a:moveTo>
                      <a:pt x="8681" y="6353"/>
                    </a:moveTo>
                    <a:lnTo>
                      <a:pt x="9238" y="6910"/>
                    </a:lnTo>
                    <a:lnTo>
                      <a:pt x="4582" y="11567"/>
                    </a:lnTo>
                    <a:lnTo>
                      <a:pt x="4025" y="11010"/>
                    </a:lnTo>
                    <a:lnTo>
                      <a:pt x="8681" y="6353"/>
                    </a:lnTo>
                    <a:close/>
                    <a:moveTo>
                      <a:pt x="8175" y="9339"/>
                    </a:moveTo>
                    <a:cubicBezTo>
                      <a:pt x="8808" y="9339"/>
                      <a:pt x="9339" y="9871"/>
                      <a:pt x="9339" y="10504"/>
                    </a:cubicBezTo>
                    <a:cubicBezTo>
                      <a:pt x="9339" y="11162"/>
                      <a:pt x="8808" y="11693"/>
                      <a:pt x="8175" y="11693"/>
                    </a:cubicBezTo>
                    <a:cubicBezTo>
                      <a:pt x="7543" y="11693"/>
                      <a:pt x="7011" y="11162"/>
                      <a:pt x="7011" y="10504"/>
                    </a:cubicBezTo>
                    <a:cubicBezTo>
                      <a:pt x="7011" y="9871"/>
                      <a:pt x="7543" y="9339"/>
                      <a:pt x="8175" y="9339"/>
                    </a:cubicBezTo>
                    <a:close/>
                    <a:moveTo>
                      <a:pt x="6632" y="1"/>
                    </a:moveTo>
                    <a:cubicBezTo>
                      <a:pt x="5974" y="1"/>
                      <a:pt x="5467" y="532"/>
                      <a:pt x="5467" y="1165"/>
                    </a:cubicBezTo>
                    <a:cubicBezTo>
                      <a:pt x="5467" y="1342"/>
                      <a:pt x="5493" y="1519"/>
                      <a:pt x="5569" y="1671"/>
                    </a:cubicBezTo>
                    <a:lnTo>
                      <a:pt x="2582" y="4658"/>
                    </a:lnTo>
                    <a:lnTo>
                      <a:pt x="1" y="4658"/>
                    </a:lnTo>
                    <a:lnTo>
                      <a:pt x="1" y="13262"/>
                    </a:lnTo>
                    <a:lnTo>
                      <a:pt x="13237" y="13262"/>
                    </a:lnTo>
                    <a:lnTo>
                      <a:pt x="13237" y="4658"/>
                    </a:lnTo>
                    <a:lnTo>
                      <a:pt x="10655" y="4658"/>
                    </a:lnTo>
                    <a:lnTo>
                      <a:pt x="7669" y="1671"/>
                    </a:lnTo>
                    <a:cubicBezTo>
                      <a:pt x="7745" y="1519"/>
                      <a:pt x="7796" y="1342"/>
                      <a:pt x="7796" y="1165"/>
                    </a:cubicBezTo>
                    <a:cubicBezTo>
                      <a:pt x="7796" y="532"/>
                      <a:pt x="7264" y="1"/>
                      <a:pt x="6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3"/>
              <p:cNvSpPr/>
              <p:nvPr/>
            </p:nvSpPr>
            <p:spPr>
              <a:xfrm>
                <a:off x="-4917918" y="4077528"/>
                <a:ext cx="24549" cy="24518"/>
              </a:xfrm>
              <a:custGeom>
                <a:rect b="b" l="l" r="r" t="t"/>
                <a:pathLst>
                  <a:path extrusionOk="0" h="785" w="786">
                    <a:moveTo>
                      <a:pt x="380" y="0"/>
                    </a:moveTo>
                    <a:cubicBezTo>
                      <a:pt x="178" y="0"/>
                      <a:pt x="1" y="177"/>
                      <a:pt x="1" y="405"/>
                    </a:cubicBezTo>
                    <a:cubicBezTo>
                      <a:pt x="1" y="608"/>
                      <a:pt x="178" y="785"/>
                      <a:pt x="380" y="785"/>
                    </a:cubicBezTo>
                    <a:cubicBezTo>
                      <a:pt x="608" y="785"/>
                      <a:pt x="785" y="608"/>
                      <a:pt x="785" y="405"/>
                    </a:cubicBezTo>
                    <a:cubicBezTo>
                      <a:pt x="785" y="177"/>
                      <a:pt x="608" y="0"/>
                      <a:pt x="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3"/>
              <p:cNvSpPr/>
              <p:nvPr/>
            </p:nvSpPr>
            <p:spPr>
              <a:xfrm>
                <a:off x="-4820691" y="4174755"/>
                <a:ext cx="23737" cy="24518"/>
              </a:xfrm>
              <a:custGeom>
                <a:rect b="b" l="l" r="r" t="t"/>
                <a:pathLst>
                  <a:path extrusionOk="0" h="785" w="760">
                    <a:moveTo>
                      <a:pt x="380" y="0"/>
                    </a:moveTo>
                    <a:cubicBezTo>
                      <a:pt x="178" y="0"/>
                      <a:pt x="1" y="177"/>
                      <a:pt x="1" y="380"/>
                    </a:cubicBezTo>
                    <a:cubicBezTo>
                      <a:pt x="1" y="607"/>
                      <a:pt x="178" y="785"/>
                      <a:pt x="380" y="785"/>
                    </a:cubicBezTo>
                    <a:cubicBezTo>
                      <a:pt x="608" y="785"/>
                      <a:pt x="760" y="607"/>
                      <a:pt x="760" y="380"/>
                    </a:cubicBezTo>
                    <a:cubicBezTo>
                      <a:pt x="760" y="177"/>
                      <a:pt x="608" y="0"/>
                      <a:pt x="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04" name="Google Shape;2704;p73"/>
          <p:cNvGrpSpPr/>
          <p:nvPr/>
        </p:nvGrpSpPr>
        <p:grpSpPr>
          <a:xfrm>
            <a:off x="6116402" y="1413851"/>
            <a:ext cx="392216" cy="3046169"/>
            <a:chOff x="-5433007" y="1397699"/>
            <a:chExt cx="413425" cy="3210887"/>
          </a:xfrm>
        </p:grpSpPr>
        <p:grpSp>
          <p:nvGrpSpPr>
            <p:cNvPr id="2705" name="Google Shape;2705;p73"/>
            <p:cNvGrpSpPr/>
            <p:nvPr/>
          </p:nvGrpSpPr>
          <p:grpSpPr>
            <a:xfrm>
              <a:off x="-5426277" y="1397699"/>
              <a:ext cx="399963" cy="414393"/>
              <a:chOff x="-4629392" y="1248613"/>
              <a:chExt cx="399963" cy="414393"/>
            </a:xfrm>
          </p:grpSpPr>
          <p:sp>
            <p:nvSpPr>
              <p:cNvPr id="2706" name="Google Shape;2706;p73"/>
              <p:cNvSpPr/>
              <p:nvPr/>
            </p:nvSpPr>
            <p:spPr>
              <a:xfrm>
                <a:off x="-4348018" y="1248613"/>
                <a:ext cx="72772" cy="170748"/>
              </a:xfrm>
              <a:custGeom>
                <a:rect b="b" l="l" r="r" t="t"/>
                <a:pathLst>
                  <a:path extrusionOk="0" h="5467" w="2330">
                    <a:moveTo>
                      <a:pt x="785" y="0"/>
                    </a:moveTo>
                    <a:lnTo>
                      <a:pt x="785" y="886"/>
                    </a:lnTo>
                    <a:cubicBezTo>
                      <a:pt x="330" y="1038"/>
                      <a:pt x="1" y="1468"/>
                      <a:pt x="1" y="1974"/>
                    </a:cubicBezTo>
                    <a:lnTo>
                      <a:pt x="1" y="3138"/>
                    </a:lnTo>
                    <a:lnTo>
                      <a:pt x="1544" y="3138"/>
                    </a:lnTo>
                    <a:lnTo>
                      <a:pt x="1544" y="3543"/>
                    </a:lnTo>
                    <a:cubicBezTo>
                      <a:pt x="1544" y="3746"/>
                      <a:pt x="1367" y="3923"/>
                      <a:pt x="1165" y="3923"/>
                    </a:cubicBezTo>
                    <a:lnTo>
                      <a:pt x="1" y="3923"/>
                    </a:lnTo>
                    <a:lnTo>
                      <a:pt x="1" y="4707"/>
                    </a:lnTo>
                    <a:lnTo>
                      <a:pt x="785" y="4707"/>
                    </a:lnTo>
                    <a:lnTo>
                      <a:pt x="785" y="5467"/>
                    </a:lnTo>
                    <a:lnTo>
                      <a:pt x="1544" y="5467"/>
                    </a:lnTo>
                    <a:lnTo>
                      <a:pt x="1544" y="4631"/>
                    </a:lnTo>
                    <a:cubicBezTo>
                      <a:pt x="2000" y="4480"/>
                      <a:pt x="2329" y="4049"/>
                      <a:pt x="2329" y="3543"/>
                    </a:cubicBezTo>
                    <a:lnTo>
                      <a:pt x="2329" y="2379"/>
                    </a:lnTo>
                    <a:lnTo>
                      <a:pt x="785" y="2379"/>
                    </a:lnTo>
                    <a:lnTo>
                      <a:pt x="785" y="1974"/>
                    </a:lnTo>
                    <a:cubicBezTo>
                      <a:pt x="785" y="1772"/>
                      <a:pt x="962" y="1594"/>
                      <a:pt x="1165" y="1594"/>
                    </a:cubicBezTo>
                    <a:lnTo>
                      <a:pt x="2329" y="1594"/>
                    </a:lnTo>
                    <a:lnTo>
                      <a:pt x="2329" y="810"/>
                    </a:lnTo>
                    <a:lnTo>
                      <a:pt x="1544" y="810"/>
                    </a:lnTo>
                    <a:lnTo>
                      <a:pt x="15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3"/>
              <p:cNvSpPr/>
              <p:nvPr/>
            </p:nvSpPr>
            <p:spPr>
              <a:xfrm>
                <a:off x="-4383592" y="1447783"/>
                <a:ext cx="120183" cy="120183"/>
              </a:xfrm>
              <a:custGeom>
                <a:rect b="b" l="l" r="r" t="t"/>
                <a:pathLst>
                  <a:path extrusionOk="0" h="3848" w="3848">
                    <a:moveTo>
                      <a:pt x="1646" y="1"/>
                    </a:moveTo>
                    <a:lnTo>
                      <a:pt x="1" y="1671"/>
                    </a:lnTo>
                    <a:lnTo>
                      <a:pt x="2203" y="3847"/>
                    </a:lnTo>
                    <a:lnTo>
                      <a:pt x="3848" y="2202"/>
                    </a:lnTo>
                    <a:lnTo>
                      <a:pt x="16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3"/>
              <p:cNvSpPr/>
              <p:nvPr/>
            </p:nvSpPr>
            <p:spPr>
              <a:xfrm>
                <a:off x="-4521109" y="1311047"/>
                <a:ext cx="120183" cy="120183"/>
              </a:xfrm>
              <a:custGeom>
                <a:rect b="b" l="l" r="r" t="t"/>
                <a:pathLst>
                  <a:path extrusionOk="0" h="3848" w="3848">
                    <a:moveTo>
                      <a:pt x="1671" y="0"/>
                    </a:moveTo>
                    <a:lnTo>
                      <a:pt x="0" y="1645"/>
                    </a:lnTo>
                    <a:lnTo>
                      <a:pt x="2202" y="3847"/>
                    </a:lnTo>
                    <a:lnTo>
                      <a:pt x="3847" y="2202"/>
                    </a:lnTo>
                    <a:lnTo>
                      <a:pt x="16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3"/>
              <p:cNvSpPr/>
              <p:nvPr/>
            </p:nvSpPr>
            <p:spPr>
              <a:xfrm>
                <a:off x="-4629392" y="1379821"/>
                <a:ext cx="297208" cy="283185"/>
              </a:xfrm>
              <a:custGeom>
                <a:rect b="b" l="l" r="r" t="t"/>
                <a:pathLst>
                  <a:path extrusionOk="0" h="9067" w="9516">
                    <a:moveTo>
                      <a:pt x="2936" y="0"/>
                    </a:moveTo>
                    <a:lnTo>
                      <a:pt x="1797" y="1114"/>
                    </a:lnTo>
                    <a:cubicBezTo>
                      <a:pt x="0" y="2936"/>
                      <a:pt x="0" y="5897"/>
                      <a:pt x="1797" y="7719"/>
                    </a:cubicBezTo>
                    <a:cubicBezTo>
                      <a:pt x="2708" y="8617"/>
                      <a:pt x="3904" y="9067"/>
                      <a:pt x="5100" y="9067"/>
                    </a:cubicBezTo>
                    <a:cubicBezTo>
                      <a:pt x="6295" y="9067"/>
                      <a:pt x="7491" y="8617"/>
                      <a:pt x="8402" y="7719"/>
                    </a:cubicBezTo>
                    <a:lnTo>
                      <a:pt x="8402" y="7694"/>
                    </a:lnTo>
                    <a:lnTo>
                      <a:pt x="9516" y="6580"/>
                    </a:lnTo>
                    <a:lnTo>
                      <a:pt x="7314" y="4378"/>
                    </a:lnTo>
                    <a:lnTo>
                      <a:pt x="6201" y="5517"/>
                    </a:lnTo>
                    <a:cubicBezTo>
                      <a:pt x="5910" y="5808"/>
                      <a:pt x="5505" y="5954"/>
                      <a:pt x="5100" y="5954"/>
                    </a:cubicBezTo>
                    <a:cubicBezTo>
                      <a:pt x="4695" y="5954"/>
                      <a:pt x="4290" y="5808"/>
                      <a:pt x="3999" y="5517"/>
                    </a:cubicBezTo>
                    <a:cubicBezTo>
                      <a:pt x="3391" y="4910"/>
                      <a:pt x="3391" y="3923"/>
                      <a:pt x="3999" y="3315"/>
                    </a:cubicBezTo>
                    <a:lnTo>
                      <a:pt x="5138" y="2202"/>
                    </a:lnTo>
                    <a:lnTo>
                      <a:pt x="29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3"/>
              <p:cNvSpPr/>
              <p:nvPr/>
            </p:nvSpPr>
            <p:spPr>
              <a:xfrm>
                <a:off x="-4434970" y="1276254"/>
                <a:ext cx="51409" cy="52221"/>
              </a:xfrm>
              <a:custGeom>
                <a:rect b="b" l="l" r="r" t="t"/>
                <a:pathLst>
                  <a:path extrusionOk="0" h="1672" w="1646">
                    <a:moveTo>
                      <a:pt x="1089" y="1"/>
                    </a:moveTo>
                    <a:lnTo>
                      <a:pt x="1" y="1114"/>
                    </a:lnTo>
                    <a:lnTo>
                      <a:pt x="558" y="1671"/>
                    </a:lnTo>
                    <a:lnTo>
                      <a:pt x="1646" y="558"/>
                    </a:lnTo>
                    <a:lnTo>
                      <a:pt x="10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3"/>
              <p:cNvSpPr/>
              <p:nvPr/>
            </p:nvSpPr>
            <p:spPr>
              <a:xfrm>
                <a:off x="-4280837" y="1431199"/>
                <a:ext cx="51409" cy="51409"/>
              </a:xfrm>
              <a:custGeom>
                <a:rect b="b" l="l" r="r" t="t"/>
                <a:pathLst>
                  <a:path extrusionOk="0" h="1646" w="1646">
                    <a:moveTo>
                      <a:pt x="1114" y="0"/>
                    </a:moveTo>
                    <a:lnTo>
                      <a:pt x="1" y="1088"/>
                    </a:lnTo>
                    <a:lnTo>
                      <a:pt x="558" y="1645"/>
                    </a:lnTo>
                    <a:lnTo>
                      <a:pt x="1646" y="557"/>
                    </a:lnTo>
                    <a:lnTo>
                      <a:pt x="11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2" name="Google Shape;2712;p73"/>
            <p:cNvGrpSpPr/>
            <p:nvPr/>
          </p:nvGrpSpPr>
          <p:grpSpPr>
            <a:xfrm>
              <a:off x="-5433007" y="2096994"/>
              <a:ext cx="413425" cy="414205"/>
              <a:chOff x="-4491875" y="1926796"/>
              <a:chExt cx="413425" cy="414205"/>
            </a:xfrm>
          </p:grpSpPr>
          <p:sp>
            <p:nvSpPr>
              <p:cNvPr id="2713" name="Google Shape;2713;p73"/>
              <p:cNvSpPr/>
              <p:nvPr/>
            </p:nvSpPr>
            <p:spPr>
              <a:xfrm>
                <a:off x="-4491875" y="2218445"/>
                <a:ext cx="413425" cy="49816"/>
              </a:xfrm>
              <a:custGeom>
                <a:rect b="b" l="l" r="r" t="t"/>
                <a:pathLst>
                  <a:path extrusionOk="0" h="1595" w="13237">
                    <a:moveTo>
                      <a:pt x="1" y="1"/>
                    </a:moveTo>
                    <a:lnTo>
                      <a:pt x="1" y="1595"/>
                    </a:lnTo>
                    <a:lnTo>
                      <a:pt x="13237" y="1595"/>
                    </a:lnTo>
                    <a:lnTo>
                      <a:pt x="132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3"/>
              <p:cNvSpPr/>
              <p:nvPr/>
            </p:nvSpPr>
            <p:spPr>
              <a:xfrm>
                <a:off x="-4491875" y="1976580"/>
                <a:ext cx="97258" cy="218190"/>
              </a:xfrm>
              <a:custGeom>
                <a:rect b="b" l="l" r="r" t="t"/>
                <a:pathLst>
                  <a:path extrusionOk="0" h="6986" w="3114">
                    <a:moveTo>
                      <a:pt x="1" y="0"/>
                    </a:moveTo>
                    <a:lnTo>
                      <a:pt x="1" y="6985"/>
                    </a:lnTo>
                    <a:lnTo>
                      <a:pt x="3114" y="6985"/>
                    </a:lnTo>
                    <a:lnTo>
                      <a:pt x="31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3"/>
              <p:cNvSpPr/>
              <p:nvPr/>
            </p:nvSpPr>
            <p:spPr>
              <a:xfrm>
                <a:off x="-4175709" y="1976580"/>
                <a:ext cx="97258" cy="218190"/>
              </a:xfrm>
              <a:custGeom>
                <a:rect b="b" l="l" r="r" t="t"/>
                <a:pathLst>
                  <a:path extrusionOk="0" h="6986" w="3114">
                    <a:moveTo>
                      <a:pt x="1" y="0"/>
                    </a:moveTo>
                    <a:lnTo>
                      <a:pt x="1" y="6985"/>
                    </a:lnTo>
                    <a:lnTo>
                      <a:pt x="3114" y="6985"/>
                    </a:lnTo>
                    <a:lnTo>
                      <a:pt x="31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3"/>
              <p:cNvSpPr/>
              <p:nvPr/>
            </p:nvSpPr>
            <p:spPr>
              <a:xfrm>
                <a:off x="-4394648" y="2291966"/>
                <a:ext cx="218971" cy="49035"/>
              </a:xfrm>
              <a:custGeom>
                <a:rect b="b" l="l" r="r" t="t"/>
                <a:pathLst>
                  <a:path extrusionOk="0" h="1570" w="7011">
                    <a:moveTo>
                      <a:pt x="1570" y="0"/>
                    </a:moveTo>
                    <a:lnTo>
                      <a:pt x="1570" y="785"/>
                    </a:lnTo>
                    <a:lnTo>
                      <a:pt x="1" y="785"/>
                    </a:lnTo>
                    <a:lnTo>
                      <a:pt x="1" y="1569"/>
                    </a:lnTo>
                    <a:lnTo>
                      <a:pt x="7011" y="1569"/>
                    </a:lnTo>
                    <a:lnTo>
                      <a:pt x="7011" y="785"/>
                    </a:lnTo>
                    <a:lnTo>
                      <a:pt x="5442" y="785"/>
                    </a:lnTo>
                    <a:lnTo>
                      <a:pt x="5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3"/>
              <p:cNvSpPr/>
              <p:nvPr/>
            </p:nvSpPr>
            <p:spPr>
              <a:xfrm>
                <a:off x="-4248418" y="1928358"/>
                <a:ext cx="46661" cy="48254"/>
              </a:xfrm>
              <a:custGeom>
                <a:rect b="b" l="l" r="r" t="t"/>
                <a:pathLst>
                  <a:path extrusionOk="0" h="1545" w="1494">
                    <a:moveTo>
                      <a:pt x="0" y="1"/>
                    </a:moveTo>
                    <a:lnTo>
                      <a:pt x="0" y="1544"/>
                    </a:lnTo>
                    <a:lnTo>
                      <a:pt x="1494" y="1544"/>
                    </a:lnTo>
                    <a:cubicBezTo>
                      <a:pt x="1342" y="785"/>
                      <a:pt x="760" y="15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3"/>
              <p:cNvSpPr/>
              <p:nvPr/>
            </p:nvSpPr>
            <p:spPr>
              <a:xfrm>
                <a:off x="-4370131" y="1926796"/>
                <a:ext cx="169967" cy="267975"/>
              </a:xfrm>
              <a:custGeom>
                <a:rect b="b" l="l" r="r" t="t"/>
                <a:pathLst>
                  <a:path extrusionOk="0" h="8580" w="5442">
                    <a:moveTo>
                      <a:pt x="3113" y="3138"/>
                    </a:moveTo>
                    <a:lnTo>
                      <a:pt x="3113" y="3897"/>
                    </a:lnTo>
                    <a:lnTo>
                      <a:pt x="785" y="3897"/>
                    </a:lnTo>
                    <a:lnTo>
                      <a:pt x="785" y="3138"/>
                    </a:lnTo>
                    <a:close/>
                    <a:moveTo>
                      <a:pt x="4657" y="3138"/>
                    </a:moveTo>
                    <a:lnTo>
                      <a:pt x="4657" y="3897"/>
                    </a:lnTo>
                    <a:lnTo>
                      <a:pt x="3872" y="3897"/>
                    </a:lnTo>
                    <a:lnTo>
                      <a:pt x="3872" y="3138"/>
                    </a:lnTo>
                    <a:close/>
                    <a:moveTo>
                      <a:pt x="1544" y="4682"/>
                    </a:moveTo>
                    <a:lnTo>
                      <a:pt x="1544" y="5466"/>
                    </a:lnTo>
                    <a:lnTo>
                      <a:pt x="785" y="5466"/>
                    </a:lnTo>
                    <a:lnTo>
                      <a:pt x="785" y="4682"/>
                    </a:lnTo>
                    <a:close/>
                    <a:moveTo>
                      <a:pt x="4657" y="4682"/>
                    </a:moveTo>
                    <a:lnTo>
                      <a:pt x="4657" y="5466"/>
                    </a:lnTo>
                    <a:lnTo>
                      <a:pt x="2328" y="5466"/>
                    </a:lnTo>
                    <a:lnTo>
                      <a:pt x="2328" y="4682"/>
                    </a:lnTo>
                    <a:close/>
                    <a:moveTo>
                      <a:pt x="3113" y="6251"/>
                    </a:moveTo>
                    <a:lnTo>
                      <a:pt x="3113" y="7010"/>
                    </a:lnTo>
                    <a:lnTo>
                      <a:pt x="785" y="7010"/>
                    </a:lnTo>
                    <a:lnTo>
                      <a:pt x="785" y="6251"/>
                    </a:lnTo>
                    <a:close/>
                    <a:moveTo>
                      <a:pt x="4657" y="6251"/>
                    </a:moveTo>
                    <a:lnTo>
                      <a:pt x="4657" y="7010"/>
                    </a:lnTo>
                    <a:lnTo>
                      <a:pt x="3872" y="7010"/>
                    </a:lnTo>
                    <a:lnTo>
                      <a:pt x="3872" y="6251"/>
                    </a:lnTo>
                    <a:close/>
                    <a:moveTo>
                      <a:pt x="0" y="0"/>
                    </a:moveTo>
                    <a:lnTo>
                      <a:pt x="0" y="8579"/>
                    </a:lnTo>
                    <a:lnTo>
                      <a:pt x="5441" y="8579"/>
                    </a:lnTo>
                    <a:lnTo>
                      <a:pt x="5441" y="2354"/>
                    </a:lnTo>
                    <a:lnTo>
                      <a:pt x="3113" y="2354"/>
                    </a:lnTo>
                    <a:lnTo>
                      <a:pt x="31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9" name="Google Shape;2719;p73"/>
            <p:cNvGrpSpPr/>
            <p:nvPr/>
          </p:nvGrpSpPr>
          <p:grpSpPr>
            <a:xfrm>
              <a:off x="-5384004" y="2796102"/>
              <a:ext cx="315417" cy="414205"/>
              <a:chOff x="-4638887" y="2585989"/>
              <a:chExt cx="315417" cy="414205"/>
            </a:xfrm>
          </p:grpSpPr>
          <p:sp>
            <p:nvSpPr>
              <p:cNvPr id="2720" name="Google Shape;2720;p73"/>
              <p:cNvSpPr/>
              <p:nvPr/>
            </p:nvSpPr>
            <p:spPr>
              <a:xfrm>
                <a:off x="-4614400" y="2781223"/>
                <a:ext cx="72772" cy="73553"/>
              </a:xfrm>
              <a:custGeom>
                <a:rect b="b" l="l" r="r" t="t"/>
                <a:pathLst>
                  <a:path extrusionOk="0" h="2355" w="2330">
                    <a:moveTo>
                      <a:pt x="1" y="1"/>
                    </a:moveTo>
                    <a:lnTo>
                      <a:pt x="1" y="2354"/>
                    </a:lnTo>
                    <a:lnTo>
                      <a:pt x="2329" y="2354"/>
                    </a:lnTo>
                    <a:lnTo>
                      <a:pt x="2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3"/>
              <p:cNvSpPr/>
              <p:nvPr/>
            </p:nvSpPr>
            <p:spPr>
              <a:xfrm>
                <a:off x="-4517174" y="2781223"/>
                <a:ext cx="72772" cy="97258"/>
              </a:xfrm>
              <a:custGeom>
                <a:rect b="b" l="l" r="r" t="t"/>
                <a:pathLst>
                  <a:path extrusionOk="0" h="3114" w="2330">
                    <a:moveTo>
                      <a:pt x="1" y="1"/>
                    </a:moveTo>
                    <a:lnTo>
                      <a:pt x="1" y="3113"/>
                    </a:lnTo>
                    <a:lnTo>
                      <a:pt x="2329" y="3113"/>
                    </a:lnTo>
                    <a:lnTo>
                      <a:pt x="2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3"/>
              <p:cNvSpPr/>
              <p:nvPr/>
            </p:nvSpPr>
            <p:spPr>
              <a:xfrm>
                <a:off x="-4493437" y="2659510"/>
                <a:ext cx="24518" cy="24518"/>
              </a:xfrm>
              <a:custGeom>
                <a:rect b="b" l="l" r="r" t="t"/>
                <a:pathLst>
                  <a:path extrusionOk="0" h="785" w="785">
                    <a:moveTo>
                      <a:pt x="405" y="0"/>
                    </a:moveTo>
                    <a:cubicBezTo>
                      <a:pt x="177" y="0"/>
                      <a:pt x="0" y="177"/>
                      <a:pt x="0" y="405"/>
                    </a:cubicBezTo>
                    <a:cubicBezTo>
                      <a:pt x="0" y="608"/>
                      <a:pt x="177" y="785"/>
                      <a:pt x="405" y="785"/>
                    </a:cubicBezTo>
                    <a:cubicBezTo>
                      <a:pt x="607" y="785"/>
                      <a:pt x="785" y="608"/>
                      <a:pt x="785" y="405"/>
                    </a:cubicBezTo>
                    <a:cubicBezTo>
                      <a:pt x="785" y="177"/>
                      <a:pt x="607" y="0"/>
                      <a:pt x="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3"/>
              <p:cNvSpPr/>
              <p:nvPr/>
            </p:nvSpPr>
            <p:spPr>
              <a:xfrm>
                <a:off x="-4638887" y="2585989"/>
                <a:ext cx="315417" cy="170779"/>
              </a:xfrm>
              <a:custGeom>
                <a:rect b="b" l="l" r="r" t="t"/>
                <a:pathLst>
                  <a:path extrusionOk="0" h="5468" w="10099">
                    <a:moveTo>
                      <a:pt x="3113" y="2354"/>
                    </a:moveTo>
                    <a:lnTo>
                      <a:pt x="3113" y="3139"/>
                    </a:lnTo>
                    <a:lnTo>
                      <a:pt x="2329" y="3139"/>
                    </a:lnTo>
                    <a:lnTo>
                      <a:pt x="2329" y="2354"/>
                    </a:lnTo>
                    <a:close/>
                    <a:moveTo>
                      <a:pt x="7770" y="2354"/>
                    </a:moveTo>
                    <a:lnTo>
                      <a:pt x="7770" y="3139"/>
                    </a:lnTo>
                    <a:lnTo>
                      <a:pt x="7011" y="3139"/>
                    </a:lnTo>
                    <a:lnTo>
                      <a:pt x="7011" y="2354"/>
                    </a:lnTo>
                    <a:close/>
                    <a:moveTo>
                      <a:pt x="5062" y="1570"/>
                    </a:moveTo>
                    <a:cubicBezTo>
                      <a:pt x="5695" y="1570"/>
                      <a:pt x="6226" y="2101"/>
                      <a:pt x="6226" y="2734"/>
                    </a:cubicBezTo>
                    <a:cubicBezTo>
                      <a:pt x="6226" y="3392"/>
                      <a:pt x="5695" y="3898"/>
                      <a:pt x="5062" y="3898"/>
                    </a:cubicBezTo>
                    <a:cubicBezTo>
                      <a:pt x="4404" y="3898"/>
                      <a:pt x="3898" y="3392"/>
                      <a:pt x="3898" y="2734"/>
                    </a:cubicBezTo>
                    <a:cubicBezTo>
                      <a:pt x="3898" y="2101"/>
                      <a:pt x="4404" y="1570"/>
                      <a:pt x="5062" y="1570"/>
                    </a:cubicBezTo>
                    <a:close/>
                    <a:moveTo>
                      <a:pt x="0" y="1"/>
                    </a:moveTo>
                    <a:lnTo>
                      <a:pt x="0" y="5467"/>
                    </a:lnTo>
                    <a:lnTo>
                      <a:pt x="10098" y="5467"/>
                    </a:lnTo>
                    <a:lnTo>
                      <a:pt x="100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3"/>
              <p:cNvSpPr/>
              <p:nvPr/>
            </p:nvSpPr>
            <p:spPr>
              <a:xfrm>
                <a:off x="-4444433" y="2781223"/>
                <a:ext cx="120963" cy="218971"/>
              </a:xfrm>
              <a:custGeom>
                <a:rect b="b" l="l" r="r" t="t"/>
                <a:pathLst>
                  <a:path extrusionOk="0" h="7011" w="3873">
                    <a:moveTo>
                      <a:pt x="1164" y="1"/>
                    </a:moveTo>
                    <a:lnTo>
                      <a:pt x="1164" y="4303"/>
                    </a:lnTo>
                    <a:lnTo>
                      <a:pt x="0" y="4303"/>
                    </a:lnTo>
                    <a:lnTo>
                      <a:pt x="1949" y="7011"/>
                    </a:lnTo>
                    <a:lnTo>
                      <a:pt x="3872" y="4303"/>
                    </a:lnTo>
                    <a:lnTo>
                      <a:pt x="2708" y="4303"/>
                    </a:lnTo>
                    <a:lnTo>
                      <a:pt x="27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5" name="Google Shape;2725;p73"/>
            <p:cNvGrpSpPr/>
            <p:nvPr/>
          </p:nvGrpSpPr>
          <p:grpSpPr>
            <a:xfrm>
              <a:off x="-5408115" y="3495616"/>
              <a:ext cx="363640" cy="413425"/>
              <a:chOff x="-4733740" y="3231752"/>
              <a:chExt cx="363640" cy="413425"/>
            </a:xfrm>
          </p:grpSpPr>
          <p:sp>
            <p:nvSpPr>
              <p:cNvPr id="2726" name="Google Shape;2726;p73"/>
              <p:cNvSpPr/>
              <p:nvPr/>
            </p:nvSpPr>
            <p:spPr>
              <a:xfrm>
                <a:off x="-4733740" y="3231752"/>
                <a:ext cx="363640" cy="413425"/>
              </a:xfrm>
              <a:custGeom>
                <a:rect b="b" l="l" r="r" t="t"/>
                <a:pathLst>
                  <a:path extrusionOk="0" h="13237" w="11643">
                    <a:moveTo>
                      <a:pt x="1570" y="2329"/>
                    </a:moveTo>
                    <a:lnTo>
                      <a:pt x="1570" y="3974"/>
                    </a:lnTo>
                    <a:cubicBezTo>
                      <a:pt x="1570" y="4177"/>
                      <a:pt x="1570" y="4379"/>
                      <a:pt x="1595" y="4582"/>
                    </a:cubicBezTo>
                    <a:cubicBezTo>
                      <a:pt x="1114" y="4379"/>
                      <a:pt x="785" y="3924"/>
                      <a:pt x="785" y="3392"/>
                    </a:cubicBezTo>
                    <a:lnTo>
                      <a:pt x="785" y="2329"/>
                    </a:lnTo>
                    <a:close/>
                    <a:moveTo>
                      <a:pt x="9339" y="2329"/>
                    </a:moveTo>
                    <a:lnTo>
                      <a:pt x="9339" y="3392"/>
                    </a:lnTo>
                    <a:cubicBezTo>
                      <a:pt x="9339" y="3924"/>
                      <a:pt x="8985" y="4379"/>
                      <a:pt x="8529" y="4582"/>
                    </a:cubicBezTo>
                    <a:cubicBezTo>
                      <a:pt x="8529" y="4379"/>
                      <a:pt x="8555" y="4177"/>
                      <a:pt x="8555" y="3974"/>
                    </a:cubicBezTo>
                    <a:lnTo>
                      <a:pt x="8555" y="2329"/>
                    </a:lnTo>
                    <a:close/>
                    <a:moveTo>
                      <a:pt x="5062" y="2329"/>
                    </a:moveTo>
                    <a:cubicBezTo>
                      <a:pt x="5695" y="2329"/>
                      <a:pt x="6226" y="2861"/>
                      <a:pt x="6226" y="3493"/>
                    </a:cubicBezTo>
                    <a:cubicBezTo>
                      <a:pt x="6226" y="4126"/>
                      <a:pt x="5695" y="4658"/>
                      <a:pt x="5062" y="4658"/>
                    </a:cubicBezTo>
                    <a:cubicBezTo>
                      <a:pt x="4404" y="4658"/>
                      <a:pt x="3898" y="4126"/>
                      <a:pt x="3898" y="3493"/>
                    </a:cubicBezTo>
                    <a:cubicBezTo>
                      <a:pt x="3898" y="2861"/>
                      <a:pt x="4404" y="2329"/>
                      <a:pt x="5062" y="2329"/>
                    </a:cubicBezTo>
                    <a:close/>
                    <a:moveTo>
                      <a:pt x="785" y="1"/>
                    </a:moveTo>
                    <a:lnTo>
                      <a:pt x="785" y="786"/>
                    </a:lnTo>
                    <a:lnTo>
                      <a:pt x="1570" y="786"/>
                    </a:lnTo>
                    <a:lnTo>
                      <a:pt x="1570" y="1545"/>
                    </a:lnTo>
                    <a:lnTo>
                      <a:pt x="1" y="1545"/>
                    </a:lnTo>
                    <a:lnTo>
                      <a:pt x="1" y="3392"/>
                    </a:lnTo>
                    <a:cubicBezTo>
                      <a:pt x="1" y="4405"/>
                      <a:pt x="760" y="5240"/>
                      <a:pt x="1721" y="5392"/>
                    </a:cubicBezTo>
                    <a:cubicBezTo>
                      <a:pt x="1975" y="6657"/>
                      <a:pt x="2582" y="7821"/>
                      <a:pt x="3518" y="8757"/>
                    </a:cubicBezTo>
                    <a:cubicBezTo>
                      <a:pt x="3746" y="8985"/>
                      <a:pt x="3898" y="9314"/>
                      <a:pt x="3898" y="9643"/>
                    </a:cubicBezTo>
                    <a:cubicBezTo>
                      <a:pt x="3898" y="10327"/>
                      <a:pt x="3316" y="10934"/>
                      <a:pt x="2633" y="10934"/>
                    </a:cubicBezTo>
                    <a:lnTo>
                      <a:pt x="7466" y="10934"/>
                    </a:lnTo>
                    <a:cubicBezTo>
                      <a:pt x="6783" y="10934"/>
                      <a:pt x="6226" y="10327"/>
                      <a:pt x="6226" y="9643"/>
                    </a:cubicBezTo>
                    <a:cubicBezTo>
                      <a:pt x="6226" y="9314"/>
                      <a:pt x="6353" y="8985"/>
                      <a:pt x="6581" y="8757"/>
                    </a:cubicBezTo>
                    <a:cubicBezTo>
                      <a:pt x="7492" y="7846"/>
                      <a:pt x="8124" y="6682"/>
                      <a:pt x="8377" y="5442"/>
                    </a:cubicBezTo>
                    <a:lnTo>
                      <a:pt x="8555" y="5442"/>
                    </a:lnTo>
                    <a:cubicBezTo>
                      <a:pt x="9187" y="5442"/>
                      <a:pt x="9719" y="5974"/>
                      <a:pt x="9719" y="6632"/>
                    </a:cubicBezTo>
                    <a:lnTo>
                      <a:pt x="9719" y="7391"/>
                    </a:lnTo>
                    <a:lnTo>
                      <a:pt x="8555" y="8555"/>
                    </a:lnTo>
                    <a:lnTo>
                      <a:pt x="8555" y="13237"/>
                    </a:lnTo>
                    <a:lnTo>
                      <a:pt x="11642" y="13237"/>
                    </a:lnTo>
                    <a:lnTo>
                      <a:pt x="11642" y="8555"/>
                    </a:lnTo>
                    <a:lnTo>
                      <a:pt x="10478" y="7391"/>
                    </a:lnTo>
                    <a:lnTo>
                      <a:pt x="10478" y="6632"/>
                    </a:lnTo>
                    <a:lnTo>
                      <a:pt x="10503" y="6632"/>
                    </a:lnTo>
                    <a:cubicBezTo>
                      <a:pt x="10503" y="5872"/>
                      <a:pt x="10073" y="5214"/>
                      <a:pt x="9440" y="4885"/>
                    </a:cubicBezTo>
                    <a:cubicBezTo>
                      <a:pt x="9845" y="4506"/>
                      <a:pt x="10098" y="4000"/>
                      <a:pt x="10098" y="3392"/>
                    </a:cubicBezTo>
                    <a:lnTo>
                      <a:pt x="10098" y="1545"/>
                    </a:lnTo>
                    <a:lnTo>
                      <a:pt x="8555" y="1545"/>
                    </a:lnTo>
                    <a:lnTo>
                      <a:pt x="8555" y="786"/>
                    </a:lnTo>
                    <a:lnTo>
                      <a:pt x="9339" y="786"/>
                    </a:lnTo>
                    <a:lnTo>
                      <a:pt x="93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3"/>
              <p:cNvSpPr/>
              <p:nvPr/>
            </p:nvSpPr>
            <p:spPr>
              <a:xfrm>
                <a:off x="-4588290" y="3328198"/>
                <a:ext cx="24518" cy="24549"/>
              </a:xfrm>
              <a:custGeom>
                <a:rect b="b" l="l" r="r" t="t"/>
                <a:pathLst>
                  <a:path extrusionOk="0" h="786" w="785">
                    <a:moveTo>
                      <a:pt x="405" y="1"/>
                    </a:moveTo>
                    <a:cubicBezTo>
                      <a:pt x="177" y="1"/>
                      <a:pt x="0" y="178"/>
                      <a:pt x="0" y="405"/>
                    </a:cubicBezTo>
                    <a:cubicBezTo>
                      <a:pt x="0" y="608"/>
                      <a:pt x="177" y="785"/>
                      <a:pt x="405" y="785"/>
                    </a:cubicBezTo>
                    <a:cubicBezTo>
                      <a:pt x="608" y="785"/>
                      <a:pt x="785" y="608"/>
                      <a:pt x="785" y="405"/>
                    </a:cubicBezTo>
                    <a:cubicBezTo>
                      <a:pt x="785" y="178"/>
                      <a:pt x="608"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3"/>
              <p:cNvSpPr/>
              <p:nvPr/>
            </p:nvSpPr>
            <p:spPr>
              <a:xfrm>
                <a:off x="-4684736" y="3596954"/>
                <a:ext cx="193704" cy="48223"/>
              </a:xfrm>
              <a:custGeom>
                <a:rect b="b" l="l" r="r" t="t"/>
                <a:pathLst>
                  <a:path extrusionOk="0" h="1544" w="6202">
                    <a:moveTo>
                      <a:pt x="1" y="0"/>
                    </a:moveTo>
                    <a:lnTo>
                      <a:pt x="1" y="1544"/>
                    </a:lnTo>
                    <a:lnTo>
                      <a:pt x="6201" y="1544"/>
                    </a:lnTo>
                    <a:lnTo>
                      <a:pt x="62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9" name="Google Shape;2729;p73"/>
            <p:cNvGrpSpPr/>
            <p:nvPr/>
          </p:nvGrpSpPr>
          <p:grpSpPr>
            <a:xfrm>
              <a:off x="-5383598" y="4194349"/>
              <a:ext cx="314605" cy="414237"/>
              <a:chOff x="-4491063" y="3858557"/>
              <a:chExt cx="314605" cy="414237"/>
            </a:xfrm>
          </p:grpSpPr>
          <p:sp>
            <p:nvSpPr>
              <p:cNvPr id="2730" name="Google Shape;2730;p73"/>
              <p:cNvSpPr/>
              <p:nvPr/>
            </p:nvSpPr>
            <p:spPr>
              <a:xfrm>
                <a:off x="-4297422" y="4041174"/>
                <a:ext cx="24518" cy="24518"/>
              </a:xfrm>
              <a:custGeom>
                <a:rect b="b" l="l" r="r" t="t"/>
                <a:pathLst>
                  <a:path extrusionOk="0" h="785" w="785">
                    <a:moveTo>
                      <a:pt x="380" y="0"/>
                    </a:moveTo>
                    <a:cubicBezTo>
                      <a:pt x="178" y="0"/>
                      <a:pt x="0" y="177"/>
                      <a:pt x="0" y="405"/>
                    </a:cubicBezTo>
                    <a:cubicBezTo>
                      <a:pt x="0" y="607"/>
                      <a:pt x="178" y="785"/>
                      <a:pt x="380" y="785"/>
                    </a:cubicBezTo>
                    <a:cubicBezTo>
                      <a:pt x="608" y="785"/>
                      <a:pt x="785" y="607"/>
                      <a:pt x="785" y="405"/>
                    </a:cubicBezTo>
                    <a:cubicBezTo>
                      <a:pt x="785" y="177"/>
                      <a:pt x="608" y="0"/>
                      <a:pt x="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3"/>
              <p:cNvSpPr/>
              <p:nvPr/>
            </p:nvSpPr>
            <p:spPr>
              <a:xfrm>
                <a:off x="-4394648" y="3943947"/>
                <a:ext cx="24549" cy="24518"/>
              </a:xfrm>
              <a:custGeom>
                <a:rect b="b" l="l" r="r" t="t"/>
                <a:pathLst>
                  <a:path extrusionOk="0" h="785" w="786">
                    <a:moveTo>
                      <a:pt x="405" y="0"/>
                    </a:moveTo>
                    <a:cubicBezTo>
                      <a:pt x="178" y="0"/>
                      <a:pt x="1" y="177"/>
                      <a:pt x="1" y="405"/>
                    </a:cubicBezTo>
                    <a:cubicBezTo>
                      <a:pt x="1" y="608"/>
                      <a:pt x="178" y="785"/>
                      <a:pt x="405" y="785"/>
                    </a:cubicBezTo>
                    <a:cubicBezTo>
                      <a:pt x="608" y="785"/>
                      <a:pt x="785" y="608"/>
                      <a:pt x="785" y="405"/>
                    </a:cubicBezTo>
                    <a:cubicBezTo>
                      <a:pt x="785" y="177"/>
                      <a:pt x="608" y="0"/>
                      <a:pt x="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3"/>
              <p:cNvSpPr/>
              <p:nvPr/>
            </p:nvSpPr>
            <p:spPr>
              <a:xfrm>
                <a:off x="-4491063" y="3858557"/>
                <a:ext cx="314605" cy="414237"/>
              </a:xfrm>
              <a:custGeom>
                <a:rect b="b" l="l" r="r" t="t"/>
                <a:pathLst>
                  <a:path extrusionOk="0" h="13263" w="10073">
                    <a:moveTo>
                      <a:pt x="3492" y="1975"/>
                    </a:moveTo>
                    <a:cubicBezTo>
                      <a:pt x="4125" y="1975"/>
                      <a:pt x="4657" y="2481"/>
                      <a:pt x="4657" y="3139"/>
                    </a:cubicBezTo>
                    <a:cubicBezTo>
                      <a:pt x="4657" y="3772"/>
                      <a:pt x="4125" y="4303"/>
                      <a:pt x="3492" y="4303"/>
                    </a:cubicBezTo>
                    <a:cubicBezTo>
                      <a:pt x="2834" y="4303"/>
                      <a:pt x="2328" y="3772"/>
                      <a:pt x="2328" y="3139"/>
                    </a:cubicBezTo>
                    <a:cubicBezTo>
                      <a:pt x="2328" y="2481"/>
                      <a:pt x="2834" y="1975"/>
                      <a:pt x="3492" y="1975"/>
                    </a:cubicBezTo>
                    <a:close/>
                    <a:moveTo>
                      <a:pt x="7086" y="2076"/>
                    </a:moveTo>
                    <a:lnTo>
                      <a:pt x="7643" y="2633"/>
                    </a:lnTo>
                    <a:lnTo>
                      <a:pt x="2986" y="7290"/>
                    </a:lnTo>
                    <a:lnTo>
                      <a:pt x="2430" y="6758"/>
                    </a:lnTo>
                    <a:lnTo>
                      <a:pt x="7086" y="2076"/>
                    </a:lnTo>
                    <a:close/>
                    <a:moveTo>
                      <a:pt x="6580" y="5088"/>
                    </a:moveTo>
                    <a:cubicBezTo>
                      <a:pt x="7238" y="5088"/>
                      <a:pt x="7744" y="5594"/>
                      <a:pt x="7744" y="6252"/>
                    </a:cubicBezTo>
                    <a:cubicBezTo>
                      <a:pt x="7744" y="6885"/>
                      <a:pt x="7238" y="7416"/>
                      <a:pt x="6580" y="7416"/>
                    </a:cubicBezTo>
                    <a:cubicBezTo>
                      <a:pt x="5947" y="7416"/>
                      <a:pt x="5416" y="6885"/>
                      <a:pt x="5416" y="6252"/>
                    </a:cubicBezTo>
                    <a:cubicBezTo>
                      <a:pt x="5416" y="5594"/>
                      <a:pt x="5947" y="5088"/>
                      <a:pt x="6580" y="5088"/>
                    </a:cubicBezTo>
                    <a:close/>
                    <a:moveTo>
                      <a:pt x="4657" y="8580"/>
                    </a:moveTo>
                    <a:lnTo>
                      <a:pt x="4657" y="10124"/>
                    </a:lnTo>
                    <a:lnTo>
                      <a:pt x="3670" y="10124"/>
                    </a:lnTo>
                    <a:lnTo>
                      <a:pt x="2379" y="8580"/>
                    </a:lnTo>
                    <a:close/>
                    <a:moveTo>
                      <a:pt x="7694" y="8580"/>
                    </a:moveTo>
                    <a:lnTo>
                      <a:pt x="6403" y="10124"/>
                    </a:lnTo>
                    <a:lnTo>
                      <a:pt x="5416" y="10124"/>
                    </a:lnTo>
                    <a:lnTo>
                      <a:pt x="5416" y="8580"/>
                    </a:lnTo>
                    <a:close/>
                    <a:moveTo>
                      <a:pt x="5036" y="1"/>
                    </a:moveTo>
                    <a:cubicBezTo>
                      <a:pt x="2252" y="1"/>
                      <a:pt x="0" y="2304"/>
                      <a:pt x="0" y="5088"/>
                    </a:cubicBezTo>
                    <a:cubicBezTo>
                      <a:pt x="0" y="7112"/>
                      <a:pt x="1189" y="8327"/>
                      <a:pt x="1367" y="8555"/>
                    </a:cubicBezTo>
                    <a:lnTo>
                      <a:pt x="2657" y="10124"/>
                    </a:lnTo>
                    <a:lnTo>
                      <a:pt x="2328" y="10124"/>
                    </a:lnTo>
                    <a:lnTo>
                      <a:pt x="2328" y="10909"/>
                    </a:lnTo>
                    <a:lnTo>
                      <a:pt x="3088" y="10909"/>
                    </a:lnTo>
                    <a:lnTo>
                      <a:pt x="3088" y="13262"/>
                    </a:lnTo>
                    <a:lnTo>
                      <a:pt x="6985" y="13262"/>
                    </a:lnTo>
                    <a:lnTo>
                      <a:pt x="6985" y="10909"/>
                    </a:lnTo>
                    <a:lnTo>
                      <a:pt x="7744" y="10909"/>
                    </a:lnTo>
                    <a:lnTo>
                      <a:pt x="7744" y="10124"/>
                    </a:lnTo>
                    <a:lnTo>
                      <a:pt x="7415" y="10124"/>
                    </a:lnTo>
                    <a:lnTo>
                      <a:pt x="8681" y="8580"/>
                    </a:lnTo>
                    <a:cubicBezTo>
                      <a:pt x="8832" y="8327"/>
                      <a:pt x="10073" y="7340"/>
                      <a:pt x="10073" y="5088"/>
                    </a:cubicBezTo>
                    <a:cubicBezTo>
                      <a:pt x="10073" y="2304"/>
                      <a:pt x="7820" y="1"/>
                      <a:pt x="5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33" name="Google Shape;2733;p73"/>
          <p:cNvGrpSpPr/>
          <p:nvPr/>
        </p:nvGrpSpPr>
        <p:grpSpPr>
          <a:xfrm>
            <a:off x="5415880" y="1413940"/>
            <a:ext cx="392216" cy="3046065"/>
            <a:chOff x="-4927135" y="1397792"/>
            <a:chExt cx="413425" cy="3210778"/>
          </a:xfrm>
        </p:grpSpPr>
        <p:grpSp>
          <p:nvGrpSpPr>
            <p:cNvPr id="2734" name="Google Shape;2734;p73"/>
            <p:cNvGrpSpPr/>
            <p:nvPr/>
          </p:nvGrpSpPr>
          <p:grpSpPr>
            <a:xfrm>
              <a:off x="-4927135" y="1397792"/>
              <a:ext cx="413425" cy="414205"/>
              <a:chOff x="-4105342" y="1248613"/>
              <a:chExt cx="413425" cy="414205"/>
            </a:xfrm>
          </p:grpSpPr>
          <p:sp>
            <p:nvSpPr>
              <p:cNvPr id="2735" name="Google Shape;2735;p73"/>
              <p:cNvSpPr/>
              <p:nvPr/>
            </p:nvSpPr>
            <p:spPr>
              <a:xfrm>
                <a:off x="-3983629" y="1419330"/>
                <a:ext cx="24549" cy="24549"/>
              </a:xfrm>
              <a:custGeom>
                <a:rect b="b" l="l" r="r" t="t"/>
                <a:pathLst>
                  <a:path extrusionOk="0" h="786" w="786">
                    <a:moveTo>
                      <a:pt x="380" y="1"/>
                    </a:moveTo>
                    <a:cubicBezTo>
                      <a:pt x="178" y="1"/>
                      <a:pt x="1" y="178"/>
                      <a:pt x="1" y="405"/>
                    </a:cubicBezTo>
                    <a:lnTo>
                      <a:pt x="1" y="785"/>
                    </a:lnTo>
                    <a:lnTo>
                      <a:pt x="785" y="785"/>
                    </a:lnTo>
                    <a:lnTo>
                      <a:pt x="785" y="405"/>
                    </a:lnTo>
                    <a:cubicBezTo>
                      <a:pt x="785" y="178"/>
                      <a:pt x="608" y="1"/>
                      <a:pt x="3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3"/>
              <p:cNvSpPr/>
              <p:nvPr/>
            </p:nvSpPr>
            <p:spPr>
              <a:xfrm>
                <a:off x="-4031852" y="1468334"/>
                <a:ext cx="120963" cy="120963"/>
              </a:xfrm>
              <a:custGeom>
                <a:rect b="b" l="l" r="r" t="t"/>
                <a:pathLst>
                  <a:path extrusionOk="0" h="3873" w="3873">
                    <a:moveTo>
                      <a:pt x="1" y="1"/>
                    </a:moveTo>
                    <a:lnTo>
                      <a:pt x="1" y="3873"/>
                    </a:lnTo>
                    <a:lnTo>
                      <a:pt x="3873" y="3873"/>
                    </a:lnTo>
                    <a:lnTo>
                      <a:pt x="3873" y="1"/>
                    </a:lnTo>
                    <a:lnTo>
                      <a:pt x="3114" y="1"/>
                    </a:lnTo>
                    <a:lnTo>
                      <a:pt x="3114" y="785"/>
                    </a:lnTo>
                    <a:lnTo>
                      <a:pt x="2329" y="785"/>
                    </a:lnTo>
                    <a:lnTo>
                      <a:pt x="2329" y="1"/>
                    </a:lnTo>
                    <a:lnTo>
                      <a:pt x="1545" y="1"/>
                    </a:lnTo>
                    <a:lnTo>
                      <a:pt x="1545" y="785"/>
                    </a:lnTo>
                    <a:lnTo>
                      <a:pt x="785" y="785"/>
                    </a:lnTo>
                    <a:lnTo>
                      <a:pt x="7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3"/>
              <p:cNvSpPr/>
              <p:nvPr/>
            </p:nvSpPr>
            <p:spPr>
              <a:xfrm>
                <a:off x="-4105342" y="1345809"/>
                <a:ext cx="413425" cy="317010"/>
              </a:xfrm>
              <a:custGeom>
                <a:rect b="b" l="l" r="r" t="t"/>
                <a:pathLst>
                  <a:path extrusionOk="0" h="10150" w="13237">
                    <a:moveTo>
                      <a:pt x="8554" y="3924"/>
                    </a:moveTo>
                    <a:lnTo>
                      <a:pt x="8554" y="4683"/>
                    </a:lnTo>
                    <a:lnTo>
                      <a:pt x="7770" y="4683"/>
                    </a:lnTo>
                    <a:lnTo>
                      <a:pt x="7770" y="3924"/>
                    </a:lnTo>
                    <a:close/>
                    <a:moveTo>
                      <a:pt x="10098" y="3924"/>
                    </a:moveTo>
                    <a:lnTo>
                      <a:pt x="10098" y="4683"/>
                    </a:lnTo>
                    <a:lnTo>
                      <a:pt x="9339" y="4683"/>
                    </a:lnTo>
                    <a:lnTo>
                      <a:pt x="9339" y="3924"/>
                    </a:lnTo>
                    <a:close/>
                    <a:moveTo>
                      <a:pt x="11667" y="3924"/>
                    </a:moveTo>
                    <a:lnTo>
                      <a:pt x="11667" y="4683"/>
                    </a:lnTo>
                    <a:lnTo>
                      <a:pt x="10883" y="4683"/>
                    </a:lnTo>
                    <a:lnTo>
                      <a:pt x="10883" y="3924"/>
                    </a:lnTo>
                    <a:close/>
                    <a:moveTo>
                      <a:pt x="11667" y="5467"/>
                    </a:moveTo>
                    <a:lnTo>
                      <a:pt x="11667" y="6252"/>
                    </a:lnTo>
                    <a:lnTo>
                      <a:pt x="7770" y="6252"/>
                    </a:lnTo>
                    <a:lnTo>
                      <a:pt x="7770" y="5467"/>
                    </a:lnTo>
                    <a:close/>
                    <a:moveTo>
                      <a:pt x="11667" y="7011"/>
                    </a:moveTo>
                    <a:lnTo>
                      <a:pt x="11667" y="7796"/>
                    </a:lnTo>
                    <a:lnTo>
                      <a:pt x="7770" y="7796"/>
                    </a:lnTo>
                    <a:lnTo>
                      <a:pt x="7770" y="7011"/>
                    </a:lnTo>
                    <a:close/>
                    <a:moveTo>
                      <a:pt x="4277" y="1595"/>
                    </a:moveTo>
                    <a:cubicBezTo>
                      <a:pt x="4935" y="1595"/>
                      <a:pt x="5441" y="2101"/>
                      <a:pt x="5441" y="2759"/>
                    </a:cubicBezTo>
                    <a:lnTo>
                      <a:pt x="5441" y="3139"/>
                    </a:lnTo>
                    <a:lnTo>
                      <a:pt x="7010" y="3139"/>
                    </a:lnTo>
                    <a:lnTo>
                      <a:pt x="7010" y="8580"/>
                    </a:lnTo>
                    <a:lnTo>
                      <a:pt x="1569" y="8580"/>
                    </a:lnTo>
                    <a:lnTo>
                      <a:pt x="1569" y="3139"/>
                    </a:lnTo>
                    <a:lnTo>
                      <a:pt x="3113" y="3139"/>
                    </a:lnTo>
                    <a:lnTo>
                      <a:pt x="3113" y="2759"/>
                    </a:lnTo>
                    <a:cubicBezTo>
                      <a:pt x="3113" y="2101"/>
                      <a:pt x="3645" y="1595"/>
                      <a:pt x="4277" y="1595"/>
                    </a:cubicBezTo>
                    <a:close/>
                    <a:moveTo>
                      <a:pt x="0" y="1"/>
                    </a:moveTo>
                    <a:lnTo>
                      <a:pt x="0" y="10149"/>
                    </a:lnTo>
                    <a:lnTo>
                      <a:pt x="13236" y="10149"/>
                    </a:lnTo>
                    <a:lnTo>
                      <a:pt x="132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3"/>
              <p:cNvSpPr/>
              <p:nvPr/>
            </p:nvSpPr>
            <p:spPr>
              <a:xfrm>
                <a:off x="-3955957" y="1248613"/>
                <a:ext cx="114623" cy="75114"/>
              </a:xfrm>
              <a:custGeom>
                <a:rect b="b" l="l" r="r" t="t"/>
                <a:pathLst>
                  <a:path extrusionOk="0" h="2405" w="3670">
                    <a:moveTo>
                      <a:pt x="1823" y="0"/>
                    </a:moveTo>
                    <a:lnTo>
                      <a:pt x="0" y="1848"/>
                    </a:lnTo>
                    <a:lnTo>
                      <a:pt x="557" y="2404"/>
                    </a:lnTo>
                    <a:lnTo>
                      <a:pt x="1823" y="1114"/>
                    </a:lnTo>
                    <a:lnTo>
                      <a:pt x="3113" y="2404"/>
                    </a:lnTo>
                    <a:lnTo>
                      <a:pt x="3670" y="1848"/>
                    </a:lnTo>
                    <a:lnTo>
                      <a:pt x="18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9" name="Google Shape;2739;p73"/>
            <p:cNvGrpSpPr/>
            <p:nvPr/>
          </p:nvGrpSpPr>
          <p:grpSpPr>
            <a:xfrm>
              <a:off x="-4889984" y="2097384"/>
              <a:ext cx="339122" cy="413425"/>
              <a:chOff x="-3952021" y="1908587"/>
              <a:chExt cx="339122" cy="413425"/>
            </a:xfrm>
          </p:grpSpPr>
          <p:sp>
            <p:nvSpPr>
              <p:cNvPr id="2740" name="Google Shape;2740;p73"/>
              <p:cNvSpPr/>
              <p:nvPr/>
            </p:nvSpPr>
            <p:spPr>
              <a:xfrm>
                <a:off x="-3879281" y="1908587"/>
                <a:ext cx="120963" cy="96477"/>
              </a:xfrm>
              <a:custGeom>
                <a:rect b="b" l="l" r="r" t="t"/>
                <a:pathLst>
                  <a:path extrusionOk="0" h="3089" w="3873">
                    <a:moveTo>
                      <a:pt x="1924" y="1"/>
                    </a:moveTo>
                    <a:cubicBezTo>
                      <a:pt x="861" y="1"/>
                      <a:pt x="0" y="861"/>
                      <a:pt x="0" y="1924"/>
                    </a:cubicBezTo>
                    <a:lnTo>
                      <a:pt x="0" y="3088"/>
                    </a:lnTo>
                    <a:lnTo>
                      <a:pt x="759" y="3088"/>
                    </a:lnTo>
                    <a:lnTo>
                      <a:pt x="759" y="1924"/>
                    </a:lnTo>
                    <a:cubicBezTo>
                      <a:pt x="759" y="1292"/>
                      <a:pt x="1291" y="760"/>
                      <a:pt x="1924" y="760"/>
                    </a:cubicBezTo>
                    <a:cubicBezTo>
                      <a:pt x="2582" y="760"/>
                      <a:pt x="3088" y="1292"/>
                      <a:pt x="3088" y="1924"/>
                    </a:cubicBezTo>
                    <a:lnTo>
                      <a:pt x="3088" y="3088"/>
                    </a:lnTo>
                    <a:lnTo>
                      <a:pt x="3872" y="3088"/>
                    </a:lnTo>
                    <a:lnTo>
                      <a:pt x="3872" y="1924"/>
                    </a:lnTo>
                    <a:cubicBezTo>
                      <a:pt x="3872" y="861"/>
                      <a:pt x="3012" y="1"/>
                      <a:pt x="19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3"/>
              <p:cNvSpPr/>
              <p:nvPr/>
            </p:nvSpPr>
            <p:spPr>
              <a:xfrm>
                <a:off x="-3782054" y="2152857"/>
                <a:ext cx="169155" cy="169155"/>
              </a:xfrm>
              <a:custGeom>
                <a:rect b="b" l="l" r="r" t="t"/>
                <a:pathLst>
                  <a:path extrusionOk="0" h="5416" w="5416">
                    <a:moveTo>
                      <a:pt x="3594" y="1670"/>
                    </a:moveTo>
                    <a:lnTo>
                      <a:pt x="4151" y="2202"/>
                    </a:lnTo>
                    <a:lnTo>
                      <a:pt x="2328" y="4024"/>
                    </a:lnTo>
                    <a:lnTo>
                      <a:pt x="1265" y="2986"/>
                    </a:lnTo>
                    <a:lnTo>
                      <a:pt x="1822" y="2430"/>
                    </a:lnTo>
                    <a:lnTo>
                      <a:pt x="2328" y="2936"/>
                    </a:lnTo>
                    <a:lnTo>
                      <a:pt x="3594" y="1670"/>
                    </a:lnTo>
                    <a:close/>
                    <a:moveTo>
                      <a:pt x="2708" y="0"/>
                    </a:moveTo>
                    <a:cubicBezTo>
                      <a:pt x="1215" y="0"/>
                      <a:pt x="0" y="1215"/>
                      <a:pt x="0" y="2708"/>
                    </a:cubicBezTo>
                    <a:cubicBezTo>
                      <a:pt x="0" y="4201"/>
                      <a:pt x="1215" y="5416"/>
                      <a:pt x="2708" y="5416"/>
                    </a:cubicBezTo>
                    <a:cubicBezTo>
                      <a:pt x="4201" y="5416"/>
                      <a:pt x="5416" y="4201"/>
                      <a:pt x="5416" y="2708"/>
                    </a:cubicBezTo>
                    <a:cubicBezTo>
                      <a:pt x="5416" y="1215"/>
                      <a:pt x="4201" y="0"/>
                      <a:pt x="2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3"/>
              <p:cNvSpPr/>
              <p:nvPr/>
            </p:nvSpPr>
            <p:spPr>
              <a:xfrm>
                <a:off x="-3952021" y="2005814"/>
                <a:ext cx="267194" cy="268006"/>
              </a:xfrm>
              <a:custGeom>
                <a:rect b="b" l="l" r="r" t="t"/>
                <a:pathLst>
                  <a:path extrusionOk="0" h="8581" w="8555">
                    <a:moveTo>
                      <a:pt x="1" y="1"/>
                    </a:moveTo>
                    <a:lnTo>
                      <a:pt x="1" y="8580"/>
                    </a:lnTo>
                    <a:lnTo>
                      <a:pt x="4885" y="8580"/>
                    </a:lnTo>
                    <a:cubicBezTo>
                      <a:pt x="4733" y="8226"/>
                      <a:pt x="4658" y="7821"/>
                      <a:pt x="4658" y="7416"/>
                    </a:cubicBezTo>
                    <a:cubicBezTo>
                      <a:pt x="4658" y="5493"/>
                      <a:pt x="6227" y="3923"/>
                      <a:pt x="8150" y="3923"/>
                    </a:cubicBezTo>
                    <a:cubicBezTo>
                      <a:pt x="8277" y="3923"/>
                      <a:pt x="8403" y="3949"/>
                      <a:pt x="8555" y="3974"/>
                    </a:cubicBezTo>
                    <a:lnTo>
                      <a:pt x="8555" y="1"/>
                    </a:lnTo>
                    <a:lnTo>
                      <a:pt x="6201" y="1"/>
                    </a:lnTo>
                    <a:lnTo>
                      <a:pt x="6201" y="1545"/>
                    </a:lnTo>
                    <a:lnTo>
                      <a:pt x="5442" y="1545"/>
                    </a:lnTo>
                    <a:lnTo>
                      <a:pt x="5442" y="1"/>
                    </a:lnTo>
                    <a:lnTo>
                      <a:pt x="3114" y="1"/>
                    </a:lnTo>
                    <a:lnTo>
                      <a:pt x="3114" y="1545"/>
                    </a:lnTo>
                    <a:lnTo>
                      <a:pt x="2329" y="1545"/>
                    </a:lnTo>
                    <a:lnTo>
                      <a:pt x="2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3" name="Google Shape;2743;p73"/>
            <p:cNvGrpSpPr/>
            <p:nvPr/>
          </p:nvGrpSpPr>
          <p:grpSpPr>
            <a:xfrm>
              <a:off x="-4878131" y="2796102"/>
              <a:ext cx="315417" cy="414205"/>
              <a:chOff x="-4183610" y="2590736"/>
              <a:chExt cx="315417" cy="414205"/>
            </a:xfrm>
          </p:grpSpPr>
          <p:sp>
            <p:nvSpPr>
              <p:cNvPr id="2744" name="Google Shape;2744;p73"/>
              <p:cNvSpPr/>
              <p:nvPr/>
            </p:nvSpPr>
            <p:spPr>
              <a:xfrm>
                <a:off x="-4159093" y="2736967"/>
                <a:ext cx="72740" cy="72740"/>
              </a:xfrm>
              <a:custGeom>
                <a:rect b="b" l="l" r="r" t="t"/>
                <a:pathLst>
                  <a:path extrusionOk="0" h="2329" w="2329">
                    <a:moveTo>
                      <a:pt x="0" y="0"/>
                    </a:moveTo>
                    <a:lnTo>
                      <a:pt x="0" y="2329"/>
                    </a:lnTo>
                    <a:lnTo>
                      <a:pt x="2329" y="2329"/>
                    </a:lnTo>
                    <a:lnTo>
                      <a:pt x="2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3"/>
              <p:cNvSpPr/>
              <p:nvPr/>
            </p:nvSpPr>
            <p:spPr>
              <a:xfrm>
                <a:off x="-4062678" y="2713261"/>
                <a:ext cx="72772" cy="96446"/>
              </a:xfrm>
              <a:custGeom>
                <a:rect b="b" l="l" r="r" t="t"/>
                <a:pathLst>
                  <a:path extrusionOk="0" h="3088" w="2330">
                    <a:moveTo>
                      <a:pt x="1" y="0"/>
                    </a:moveTo>
                    <a:lnTo>
                      <a:pt x="1" y="3088"/>
                    </a:lnTo>
                    <a:lnTo>
                      <a:pt x="2329" y="3088"/>
                    </a:lnTo>
                    <a:lnTo>
                      <a:pt x="2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3"/>
              <p:cNvSpPr/>
              <p:nvPr/>
            </p:nvSpPr>
            <p:spPr>
              <a:xfrm>
                <a:off x="-3989938" y="2590736"/>
                <a:ext cx="121744" cy="218971"/>
              </a:xfrm>
              <a:custGeom>
                <a:rect b="b" l="l" r="r" t="t"/>
                <a:pathLst>
                  <a:path extrusionOk="0" h="7011" w="3898">
                    <a:moveTo>
                      <a:pt x="1949" y="0"/>
                    </a:moveTo>
                    <a:lnTo>
                      <a:pt x="0" y="2708"/>
                    </a:lnTo>
                    <a:lnTo>
                      <a:pt x="1164" y="2708"/>
                    </a:lnTo>
                    <a:lnTo>
                      <a:pt x="1164" y="7011"/>
                    </a:lnTo>
                    <a:lnTo>
                      <a:pt x="2733" y="7011"/>
                    </a:lnTo>
                    <a:lnTo>
                      <a:pt x="2733" y="2708"/>
                    </a:lnTo>
                    <a:lnTo>
                      <a:pt x="3898" y="2708"/>
                    </a:lnTo>
                    <a:lnTo>
                      <a:pt x="19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3"/>
              <p:cNvSpPr/>
              <p:nvPr/>
            </p:nvSpPr>
            <p:spPr>
              <a:xfrm>
                <a:off x="-4038161" y="2906903"/>
                <a:ext cx="24518" cy="24549"/>
              </a:xfrm>
              <a:custGeom>
                <a:rect b="b" l="l" r="r" t="t"/>
                <a:pathLst>
                  <a:path extrusionOk="0" h="786" w="785">
                    <a:moveTo>
                      <a:pt x="380" y="1"/>
                    </a:moveTo>
                    <a:cubicBezTo>
                      <a:pt x="178" y="1"/>
                      <a:pt x="0" y="178"/>
                      <a:pt x="0" y="380"/>
                    </a:cubicBezTo>
                    <a:cubicBezTo>
                      <a:pt x="0" y="608"/>
                      <a:pt x="178" y="785"/>
                      <a:pt x="380" y="785"/>
                    </a:cubicBezTo>
                    <a:cubicBezTo>
                      <a:pt x="608" y="785"/>
                      <a:pt x="785" y="608"/>
                      <a:pt x="785" y="380"/>
                    </a:cubicBezTo>
                    <a:cubicBezTo>
                      <a:pt x="785" y="178"/>
                      <a:pt x="608" y="1"/>
                      <a:pt x="3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3"/>
              <p:cNvSpPr/>
              <p:nvPr/>
            </p:nvSpPr>
            <p:spPr>
              <a:xfrm>
                <a:off x="-4183610" y="2834194"/>
                <a:ext cx="315417" cy="170748"/>
              </a:xfrm>
              <a:custGeom>
                <a:rect b="b" l="l" r="r" t="t"/>
                <a:pathLst>
                  <a:path extrusionOk="0" h="5467" w="10099">
                    <a:moveTo>
                      <a:pt x="3114" y="2329"/>
                    </a:moveTo>
                    <a:lnTo>
                      <a:pt x="3114" y="3113"/>
                    </a:lnTo>
                    <a:lnTo>
                      <a:pt x="2329" y="3113"/>
                    </a:lnTo>
                    <a:lnTo>
                      <a:pt x="2329" y="2329"/>
                    </a:lnTo>
                    <a:close/>
                    <a:moveTo>
                      <a:pt x="7770" y="2329"/>
                    </a:moveTo>
                    <a:lnTo>
                      <a:pt x="7770" y="3113"/>
                    </a:lnTo>
                    <a:lnTo>
                      <a:pt x="6986" y="3113"/>
                    </a:lnTo>
                    <a:lnTo>
                      <a:pt x="6986" y="2329"/>
                    </a:lnTo>
                    <a:close/>
                    <a:moveTo>
                      <a:pt x="5037" y="1544"/>
                    </a:moveTo>
                    <a:cubicBezTo>
                      <a:pt x="5695" y="1544"/>
                      <a:pt x="6201" y="2075"/>
                      <a:pt x="6201" y="2708"/>
                    </a:cubicBezTo>
                    <a:cubicBezTo>
                      <a:pt x="6201" y="3366"/>
                      <a:pt x="5695" y="3872"/>
                      <a:pt x="5037" y="3872"/>
                    </a:cubicBezTo>
                    <a:cubicBezTo>
                      <a:pt x="4404" y="3872"/>
                      <a:pt x="3873" y="3366"/>
                      <a:pt x="3873" y="2708"/>
                    </a:cubicBezTo>
                    <a:cubicBezTo>
                      <a:pt x="3873" y="2075"/>
                      <a:pt x="4404" y="1544"/>
                      <a:pt x="5037" y="1544"/>
                    </a:cubicBezTo>
                    <a:close/>
                    <a:moveTo>
                      <a:pt x="1" y="0"/>
                    </a:moveTo>
                    <a:lnTo>
                      <a:pt x="1" y="5467"/>
                    </a:lnTo>
                    <a:lnTo>
                      <a:pt x="10099" y="5467"/>
                    </a:lnTo>
                    <a:lnTo>
                      <a:pt x="100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9" name="Google Shape;2749;p73"/>
            <p:cNvGrpSpPr/>
            <p:nvPr/>
          </p:nvGrpSpPr>
          <p:grpSpPr>
            <a:xfrm>
              <a:off x="-4927135" y="3495632"/>
              <a:ext cx="413425" cy="413393"/>
              <a:chOff x="-4219965" y="3208859"/>
              <a:chExt cx="413425" cy="413393"/>
            </a:xfrm>
          </p:grpSpPr>
          <p:sp>
            <p:nvSpPr>
              <p:cNvPr id="2750" name="Google Shape;2750;p73"/>
              <p:cNvSpPr/>
              <p:nvPr/>
            </p:nvSpPr>
            <p:spPr>
              <a:xfrm>
                <a:off x="-4122738" y="3391444"/>
                <a:ext cx="72740" cy="23737"/>
              </a:xfrm>
              <a:custGeom>
                <a:rect b="b" l="l" r="r" t="t"/>
                <a:pathLst>
                  <a:path extrusionOk="0" h="760" w="2329">
                    <a:moveTo>
                      <a:pt x="0" y="0"/>
                    </a:moveTo>
                    <a:lnTo>
                      <a:pt x="0" y="759"/>
                    </a:lnTo>
                    <a:lnTo>
                      <a:pt x="2329" y="759"/>
                    </a:lnTo>
                    <a:lnTo>
                      <a:pt x="2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3"/>
              <p:cNvSpPr/>
              <p:nvPr/>
            </p:nvSpPr>
            <p:spPr>
              <a:xfrm>
                <a:off x="-4196260" y="3208859"/>
                <a:ext cx="366014" cy="267194"/>
              </a:xfrm>
              <a:custGeom>
                <a:rect b="b" l="l" r="r" t="t"/>
                <a:pathLst>
                  <a:path extrusionOk="0" h="8555" w="11719">
                    <a:moveTo>
                      <a:pt x="7011" y="5062"/>
                    </a:moveTo>
                    <a:lnTo>
                      <a:pt x="7011" y="5846"/>
                    </a:lnTo>
                    <a:lnTo>
                      <a:pt x="6252" y="5846"/>
                    </a:lnTo>
                    <a:lnTo>
                      <a:pt x="6252" y="5062"/>
                    </a:lnTo>
                    <a:close/>
                    <a:moveTo>
                      <a:pt x="8580" y="5062"/>
                    </a:moveTo>
                    <a:lnTo>
                      <a:pt x="8580" y="5846"/>
                    </a:lnTo>
                    <a:lnTo>
                      <a:pt x="7796" y="5846"/>
                    </a:lnTo>
                    <a:lnTo>
                      <a:pt x="7796" y="5062"/>
                    </a:lnTo>
                    <a:close/>
                    <a:moveTo>
                      <a:pt x="10124" y="5062"/>
                    </a:moveTo>
                    <a:lnTo>
                      <a:pt x="10124" y="5846"/>
                    </a:lnTo>
                    <a:lnTo>
                      <a:pt x="9339" y="5846"/>
                    </a:lnTo>
                    <a:lnTo>
                      <a:pt x="9339" y="5062"/>
                    </a:lnTo>
                    <a:close/>
                    <a:moveTo>
                      <a:pt x="5467" y="5062"/>
                    </a:moveTo>
                    <a:lnTo>
                      <a:pt x="5467" y="7390"/>
                    </a:lnTo>
                    <a:lnTo>
                      <a:pt x="1595" y="7390"/>
                    </a:lnTo>
                    <a:lnTo>
                      <a:pt x="1595" y="5062"/>
                    </a:lnTo>
                    <a:close/>
                    <a:moveTo>
                      <a:pt x="7011" y="6631"/>
                    </a:moveTo>
                    <a:lnTo>
                      <a:pt x="7011" y="7390"/>
                    </a:lnTo>
                    <a:lnTo>
                      <a:pt x="6252" y="7390"/>
                    </a:lnTo>
                    <a:lnTo>
                      <a:pt x="6252" y="6631"/>
                    </a:lnTo>
                    <a:close/>
                    <a:moveTo>
                      <a:pt x="8580" y="6631"/>
                    </a:moveTo>
                    <a:lnTo>
                      <a:pt x="8580" y="7390"/>
                    </a:lnTo>
                    <a:lnTo>
                      <a:pt x="7796" y="7390"/>
                    </a:lnTo>
                    <a:lnTo>
                      <a:pt x="7796" y="6631"/>
                    </a:lnTo>
                    <a:close/>
                    <a:moveTo>
                      <a:pt x="10124" y="6631"/>
                    </a:moveTo>
                    <a:lnTo>
                      <a:pt x="10124" y="7390"/>
                    </a:lnTo>
                    <a:lnTo>
                      <a:pt x="9339" y="7390"/>
                    </a:lnTo>
                    <a:lnTo>
                      <a:pt x="9339" y="6631"/>
                    </a:lnTo>
                    <a:close/>
                    <a:moveTo>
                      <a:pt x="785" y="0"/>
                    </a:moveTo>
                    <a:lnTo>
                      <a:pt x="785" y="3138"/>
                    </a:lnTo>
                    <a:lnTo>
                      <a:pt x="3139" y="3138"/>
                    </a:lnTo>
                    <a:lnTo>
                      <a:pt x="3139" y="3897"/>
                    </a:lnTo>
                    <a:lnTo>
                      <a:pt x="1" y="3897"/>
                    </a:lnTo>
                    <a:lnTo>
                      <a:pt x="1" y="8554"/>
                    </a:lnTo>
                    <a:lnTo>
                      <a:pt x="11718" y="8554"/>
                    </a:lnTo>
                    <a:lnTo>
                      <a:pt x="11718" y="3897"/>
                    </a:lnTo>
                    <a:lnTo>
                      <a:pt x="3924" y="3897"/>
                    </a:lnTo>
                    <a:lnTo>
                      <a:pt x="3924" y="3138"/>
                    </a:lnTo>
                    <a:lnTo>
                      <a:pt x="6252" y="3138"/>
                    </a:lnTo>
                    <a:lnTo>
                      <a:pt x="62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3"/>
              <p:cNvSpPr/>
              <p:nvPr/>
            </p:nvSpPr>
            <p:spPr>
              <a:xfrm>
                <a:off x="-4219965" y="3500508"/>
                <a:ext cx="413425" cy="121744"/>
              </a:xfrm>
              <a:custGeom>
                <a:rect b="b" l="l" r="r" t="t"/>
                <a:pathLst>
                  <a:path extrusionOk="0" h="3898" w="13237">
                    <a:moveTo>
                      <a:pt x="8555" y="785"/>
                    </a:moveTo>
                    <a:lnTo>
                      <a:pt x="8555" y="2329"/>
                    </a:lnTo>
                    <a:lnTo>
                      <a:pt x="4657" y="2329"/>
                    </a:lnTo>
                    <a:lnTo>
                      <a:pt x="4657" y="785"/>
                    </a:lnTo>
                    <a:lnTo>
                      <a:pt x="5442" y="785"/>
                    </a:lnTo>
                    <a:lnTo>
                      <a:pt x="5442" y="1544"/>
                    </a:lnTo>
                    <a:lnTo>
                      <a:pt x="7770" y="1544"/>
                    </a:lnTo>
                    <a:lnTo>
                      <a:pt x="7770" y="785"/>
                    </a:lnTo>
                    <a:close/>
                    <a:moveTo>
                      <a:pt x="1" y="1"/>
                    </a:moveTo>
                    <a:lnTo>
                      <a:pt x="1" y="3898"/>
                    </a:lnTo>
                    <a:lnTo>
                      <a:pt x="13237" y="3898"/>
                    </a:lnTo>
                    <a:lnTo>
                      <a:pt x="132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3" name="Google Shape;2753;p73"/>
            <p:cNvGrpSpPr/>
            <p:nvPr/>
          </p:nvGrpSpPr>
          <p:grpSpPr>
            <a:xfrm>
              <a:off x="-4927135" y="4194365"/>
              <a:ext cx="413425" cy="414205"/>
              <a:chOff x="-3993904" y="3876766"/>
              <a:chExt cx="413425" cy="414205"/>
            </a:xfrm>
          </p:grpSpPr>
          <p:sp>
            <p:nvSpPr>
              <p:cNvPr id="2754" name="Google Shape;2754;p73"/>
              <p:cNvSpPr/>
              <p:nvPr/>
            </p:nvSpPr>
            <p:spPr>
              <a:xfrm>
                <a:off x="-3993904" y="3951037"/>
                <a:ext cx="413425" cy="339935"/>
              </a:xfrm>
              <a:custGeom>
                <a:rect b="b" l="l" r="r" t="t"/>
                <a:pathLst>
                  <a:path extrusionOk="0" h="10884" w="13237">
                    <a:moveTo>
                      <a:pt x="12098" y="3088"/>
                    </a:moveTo>
                    <a:lnTo>
                      <a:pt x="12072" y="3114"/>
                    </a:lnTo>
                    <a:cubicBezTo>
                      <a:pt x="12081" y="3114"/>
                      <a:pt x="12089" y="3114"/>
                      <a:pt x="12098" y="3114"/>
                    </a:cubicBezTo>
                    <a:lnTo>
                      <a:pt x="12098" y="3114"/>
                    </a:lnTo>
                    <a:lnTo>
                      <a:pt x="12098" y="3088"/>
                    </a:lnTo>
                    <a:close/>
                    <a:moveTo>
                      <a:pt x="7795" y="3088"/>
                    </a:moveTo>
                    <a:lnTo>
                      <a:pt x="7795" y="3873"/>
                    </a:lnTo>
                    <a:lnTo>
                      <a:pt x="4683" y="3873"/>
                    </a:lnTo>
                    <a:lnTo>
                      <a:pt x="4683" y="3088"/>
                    </a:lnTo>
                    <a:close/>
                    <a:moveTo>
                      <a:pt x="3898" y="3873"/>
                    </a:moveTo>
                    <a:lnTo>
                      <a:pt x="3898" y="4658"/>
                    </a:lnTo>
                    <a:lnTo>
                      <a:pt x="3139" y="4658"/>
                    </a:lnTo>
                    <a:lnTo>
                      <a:pt x="3139" y="3873"/>
                    </a:lnTo>
                    <a:close/>
                    <a:moveTo>
                      <a:pt x="1570" y="1"/>
                    </a:moveTo>
                    <a:lnTo>
                      <a:pt x="1570" y="3215"/>
                    </a:lnTo>
                    <a:cubicBezTo>
                      <a:pt x="1393" y="3443"/>
                      <a:pt x="1241" y="3645"/>
                      <a:pt x="1139" y="3873"/>
                    </a:cubicBezTo>
                    <a:lnTo>
                      <a:pt x="1" y="3873"/>
                    </a:lnTo>
                    <a:lnTo>
                      <a:pt x="1" y="6986"/>
                    </a:lnTo>
                    <a:lnTo>
                      <a:pt x="1114" y="6986"/>
                    </a:lnTo>
                    <a:cubicBezTo>
                      <a:pt x="1393" y="7593"/>
                      <a:pt x="1823" y="8125"/>
                      <a:pt x="2354" y="8530"/>
                    </a:cubicBezTo>
                    <a:lnTo>
                      <a:pt x="2354" y="10883"/>
                    </a:lnTo>
                    <a:lnTo>
                      <a:pt x="4683" y="10883"/>
                    </a:lnTo>
                    <a:lnTo>
                      <a:pt x="4683" y="9314"/>
                    </a:lnTo>
                    <a:lnTo>
                      <a:pt x="7795" y="9314"/>
                    </a:lnTo>
                    <a:lnTo>
                      <a:pt x="7795" y="10883"/>
                    </a:lnTo>
                    <a:lnTo>
                      <a:pt x="10124" y="10883"/>
                    </a:lnTo>
                    <a:lnTo>
                      <a:pt x="10124" y="8530"/>
                    </a:lnTo>
                    <a:cubicBezTo>
                      <a:pt x="11085" y="7796"/>
                      <a:pt x="11693" y="6657"/>
                      <a:pt x="11693" y="5442"/>
                    </a:cubicBezTo>
                    <a:lnTo>
                      <a:pt x="12072" y="5442"/>
                    </a:lnTo>
                    <a:cubicBezTo>
                      <a:pt x="12730" y="5442"/>
                      <a:pt x="13237" y="4885"/>
                      <a:pt x="13237" y="4253"/>
                    </a:cubicBezTo>
                    <a:cubicBezTo>
                      <a:pt x="13237" y="3603"/>
                      <a:pt x="12743" y="3126"/>
                      <a:pt x="12098" y="3114"/>
                    </a:cubicBezTo>
                    <a:lnTo>
                      <a:pt x="12098" y="3114"/>
                    </a:lnTo>
                    <a:lnTo>
                      <a:pt x="12098" y="3873"/>
                    </a:lnTo>
                    <a:cubicBezTo>
                      <a:pt x="12300" y="3873"/>
                      <a:pt x="12477" y="4050"/>
                      <a:pt x="12477" y="4253"/>
                    </a:cubicBezTo>
                    <a:cubicBezTo>
                      <a:pt x="12477" y="4480"/>
                      <a:pt x="12300" y="4658"/>
                      <a:pt x="12098" y="4658"/>
                    </a:cubicBezTo>
                    <a:lnTo>
                      <a:pt x="11617" y="4658"/>
                    </a:lnTo>
                    <a:cubicBezTo>
                      <a:pt x="11263" y="2886"/>
                      <a:pt x="9668" y="1545"/>
                      <a:pt x="7795" y="1545"/>
                    </a:cubicBezTo>
                    <a:lnTo>
                      <a:pt x="5467" y="1545"/>
                    </a:lnTo>
                    <a:cubicBezTo>
                      <a:pt x="5138" y="1545"/>
                      <a:pt x="4809" y="1570"/>
                      <a:pt x="4480" y="1646"/>
                    </a:cubicBezTo>
                    <a:cubicBezTo>
                      <a:pt x="4050" y="659"/>
                      <a:pt x="3063"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3"/>
              <p:cNvSpPr/>
              <p:nvPr/>
            </p:nvSpPr>
            <p:spPr>
              <a:xfrm>
                <a:off x="-3847674" y="3876766"/>
                <a:ext cx="97258" cy="98039"/>
              </a:xfrm>
              <a:custGeom>
                <a:rect b="b" l="l" r="r" t="t"/>
                <a:pathLst>
                  <a:path extrusionOk="0" h="3139" w="3114">
                    <a:moveTo>
                      <a:pt x="1544" y="0"/>
                    </a:moveTo>
                    <a:cubicBezTo>
                      <a:pt x="684" y="0"/>
                      <a:pt x="1" y="734"/>
                      <a:pt x="1" y="1594"/>
                    </a:cubicBezTo>
                    <a:cubicBezTo>
                      <a:pt x="1" y="2455"/>
                      <a:pt x="684" y="3138"/>
                      <a:pt x="1544" y="3138"/>
                    </a:cubicBezTo>
                    <a:cubicBezTo>
                      <a:pt x="2405" y="3138"/>
                      <a:pt x="3113" y="2455"/>
                      <a:pt x="3113" y="1594"/>
                    </a:cubicBezTo>
                    <a:cubicBezTo>
                      <a:pt x="3113" y="734"/>
                      <a:pt x="2405" y="0"/>
                      <a:pt x="15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56" name="Google Shape;2756;p73"/>
          <p:cNvGrpSpPr/>
          <p:nvPr/>
        </p:nvGrpSpPr>
        <p:grpSpPr>
          <a:xfrm>
            <a:off x="4739358" y="1414310"/>
            <a:ext cx="368215" cy="3045694"/>
            <a:chOff x="-4354862" y="1398183"/>
            <a:chExt cx="388126" cy="3210387"/>
          </a:xfrm>
        </p:grpSpPr>
        <p:grpSp>
          <p:nvGrpSpPr>
            <p:cNvPr id="2757" name="Google Shape;2757;p73"/>
            <p:cNvGrpSpPr/>
            <p:nvPr/>
          </p:nvGrpSpPr>
          <p:grpSpPr>
            <a:xfrm>
              <a:off x="-4354862" y="1398183"/>
              <a:ext cx="388126" cy="413425"/>
              <a:chOff x="-3587632" y="1249394"/>
              <a:chExt cx="388126" cy="413425"/>
            </a:xfrm>
          </p:grpSpPr>
          <p:sp>
            <p:nvSpPr>
              <p:cNvPr id="2758" name="Google Shape;2758;p73"/>
              <p:cNvSpPr/>
              <p:nvPr/>
            </p:nvSpPr>
            <p:spPr>
              <a:xfrm>
                <a:off x="-3393959" y="1249394"/>
                <a:ext cx="24518" cy="23737"/>
              </a:xfrm>
              <a:custGeom>
                <a:rect b="b" l="l" r="r" t="t"/>
                <a:pathLst>
                  <a:path extrusionOk="0" h="760" w="785">
                    <a:moveTo>
                      <a:pt x="0" y="0"/>
                    </a:moveTo>
                    <a:lnTo>
                      <a:pt x="0" y="760"/>
                    </a:lnTo>
                    <a:lnTo>
                      <a:pt x="785" y="760"/>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3"/>
              <p:cNvSpPr/>
              <p:nvPr/>
            </p:nvSpPr>
            <p:spPr>
              <a:xfrm>
                <a:off x="-3417696" y="1639082"/>
                <a:ext cx="23768" cy="23737"/>
              </a:xfrm>
              <a:custGeom>
                <a:rect b="b" l="l" r="r" t="t"/>
                <a:pathLst>
                  <a:path extrusionOk="0" h="760" w="761">
                    <a:moveTo>
                      <a:pt x="1" y="0"/>
                    </a:moveTo>
                    <a:lnTo>
                      <a:pt x="1" y="759"/>
                    </a:lnTo>
                    <a:lnTo>
                      <a:pt x="760" y="759"/>
                    </a:lnTo>
                    <a:lnTo>
                      <a:pt x="7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3"/>
              <p:cNvSpPr/>
              <p:nvPr/>
            </p:nvSpPr>
            <p:spPr>
              <a:xfrm>
                <a:off x="-3466700" y="1639082"/>
                <a:ext cx="24549" cy="23737"/>
              </a:xfrm>
              <a:custGeom>
                <a:rect b="b" l="l" r="r" t="t"/>
                <a:pathLst>
                  <a:path extrusionOk="0" h="760" w="786">
                    <a:moveTo>
                      <a:pt x="1" y="0"/>
                    </a:moveTo>
                    <a:lnTo>
                      <a:pt x="1" y="759"/>
                    </a:lnTo>
                    <a:lnTo>
                      <a:pt x="785" y="759"/>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3"/>
              <p:cNvSpPr/>
              <p:nvPr/>
            </p:nvSpPr>
            <p:spPr>
              <a:xfrm>
                <a:off x="-3514891" y="1639082"/>
                <a:ext cx="24518" cy="23737"/>
              </a:xfrm>
              <a:custGeom>
                <a:rect b="b" l="l" r="r" t="t"/>
                <a:pathLst>
                  <a:path extrusionOk="0" h="760" w="785">
                    <a:moveTo>
                      <a:pt x="0" y="0"/>
                    </a:moveTo>
                    <a:lnTo>
                      <a:pt x="0" y="759"/>
                    </a:lnTo>
                    <a:lnTo>
                      <a:pt x="785" y="759"/>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3"/>
              <p:cNvSpPr/>
              <p:nvPr/>
            </p:nvSpPr>
            <p:spPr>
              <a:xfrm>
                <a:off x="-3514891" y="1590047"/>
                <a:ext cx="24518" cy="24549"/>
              </a:xfrm>
              <a:custGeom>
                <a:rect b="b" l="l" r="r" t="t"/>
                <a:pathLst>
                  <a:path extrusionOk="0" h="786" w="785">
                    <a:moveTo>
                      <a:pt x="0" y="1"/>
                    </a:moveTo>
                    <a:lnTo>
                      <a:pt x="0" y="786"/>
                    </a:lnTo>
                    <a:lnTo>
                      <a:pt x="785" y="786"/>
                    </a:lnTo>
                    <a:lnTo>
                      <a:pt x="7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3"/>
              <p:cNvSpPr/>
              <p:nvPr/>
            </p:nvSpPr>
            <p:spPr>
              <a:xfrm>
                <a:off x="-3344955" y="1249394"/>
                <a:ext cx="23737" cy="23737"/>
              </a:xfrm>
              <a:custGeom>
                <a:rect b="b" l="l" r="r" t="t"/>
                <a:pathLst>
                  <a:path extrusionOk="0" h="760" w="760">
                    <a:moveTo>
                      <a:pt x="0" y="0"/>
                    </a:moveTo>
                    <a:lnTo>
                      <a:pt x="0" y="760"/>
                    </a:lnTo>
                    <a:lnTo>
                      <a:pt x="760" y="760"/>
                    </a:lnTo>
                    <a:lnTo>
                      <a:pt x="7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3"/>
              <p:cNvSpPr/>
              <p:nvPr/>
            </p:nvSpPr>
            <p:spPr>
              <a:xfrm>
                <a:off x="-3296732" y="1249394"/>
                <a:ext cx="24518" cy="23737"/>
              </a:xfrm>
              <a:custGeom>
                <a:rect b="b" l="l" r="r" t="t"/>
                <a:pathLst>
                  <a:path extrusionOk="0" h="760" w="785">
                    <a:moveTo>
                      <a:pt x="0" y="0"/>
                    </a:moveTo>
                    <a:lnTo>
                      <a:pt x="0" y="760"/>
                    </a:lnTo>
                    <a:lnTo>
                      <a:pt x="785" y="760"/>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3"/>
              <p:cNvSpPr/>
              <p:nvPr/>
            </p:nvSpPr>
            <p:spPr>
              <a:xfrm>
                <a:off x="-3296732" y="1297617"/>
                <a:ext cx="24518" cy="24518"/>
              </a:xfrm>
              <a:custGeom>
                <a:rect b="b" l="l" r="r" t="t"/>
                <a:pathLst>
                  <a:path extrusionOk="0" h="785" w="785">
                    <a:moveTo>
                      <a:pt x="0" y="0"/>
                    </a:moveTo>
                    <a:lnTo>
                      <a:pt x="0" y="785"/>
                    </a:lnTo>
                    <a:lnTo>
                      <a:pt x="785" y="785"/>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3"/>
              <p:cNvSpPr/>
              <p:nvPr/>
            </p:nvSpPr>
            <p:spPr>
              <a:xfrm>
                <a:off x="-3369473" y="1614565"/>
                <a:ext cx="169967" cy="48254"/>
              </a:xfrm>
              <a:custGeom>
                <a:rect b="b" l="l" r="r" t="t"/>
                <a:pathLst>
                  <a:path extrusionOk="0" h="1545" w="5442">
                    <a:moveTo>
                      <a:pt x="1" y="1"/>
                    </a:moveTo>
                    <a:lnTo>
                      <a:pt x="1" y="1544"/>
                    </a:lnTo>
                    <a:lnTo>
                      <a:pt x="5442" y="1544"/>
                    </a:lnTo>
                    <a:lnTo>
                      <a:pt x="5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3"/>
              <p:cNvSpPr/>
              <p:nvPr/>
            </p:nvSpPr>
            <p:spPr>
              <a:xfrm>
                <a:off x="-3288831" y="1507062"/>
                <a:ext cx="8714" cy="9526"/>
              </a:xfrm>
              <a:custGeom>
                <a:rect b="b" l="l" r="r" t="t"/>
                <a:pathLst>
                  <a:path extrusionOk="0" h="305" w="279">
                    <a:moveTo>
                      <a:pt x="152" y="1"/>
                    </a:moveTo>
                    <a:lnTo>
                      <a:pt x="0" y="304"/>
                    </a:lnTo>
                    <a:lnTo>
                      <a:pt x="279" y="304"/>
                    </a:lnTo>
                    <a:lnTo>
                      <a:pt x="15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3"/>
              <p:cNvSpPr/>
              <p:nvPr/>
            </p:nvSpPr>
            <p:spPr>
              <a:xfrm>
                <a:off x="-3369473" y="1419330"/>
                <a:ext cx="169967" cy="170748"/>
              </a:xfrm>
              <a:custGeom>
                <a:rect b="b" l="l" r="r" t="t"/>
                <a:pathLst>
                  <a:path extrusionOk="0" h="5467" w="5442">
                    <a:moveTo>
                      <a:pt x="2734" y="1089"/>
                    </a:moveTo>
                    <a:lnTo>
                      <a:pt x="4126" y="3898"/>
                    </a:lnTo>
                    <a:lnTo>
                      <a:pt x="1317" y="3898"/>
                    </a:lnTo>
                    <a:lnTo>
                      <a:pt x="2734" y="1089"/>
                    </a:lnTo>
                    <a:close/>
                    <a:moveTo>
                      <a:pt x="1" y="1"/>
                    </a:moveTo>
                    <a:lnTo>
                      <a:pt x="1" y="5467"/>
                    </a:lnTo>
                    <a:lnTo>
                      <a:pt x="5442" y="5467"/>
                    </a:lnTo>
                    <a:lnTo>
                      <a:pt x="5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3"/>
              <p:cNvSpPr/>
              <p:nvPr/>
            </p:nvSpPr>
            <p:spPr>
              <a:xfrm>
                <a:off x="-3369473" y="1345809"/>
                <a:ext cx="169967" cy="49847"/>
              </a:xfrm>
              <a:custGeom>
                <a:rect b="b" l="l" r="r" t="t"/>
                <a:pathLst>
                  <a:path extrusionOk="0" h="1596" w="5442">
                    <a:moveTo>
                      <a:pt x="1" y="1"/>
                    </a:moveTo>
                    <a:lnTo>
                      <a:pt x="1" y="1595"/>
                    </a:lnTo>
                    <a:lnTo>
                      <a:pt x="5442" y="1595"/>
                    </a:lnTo>
                    <a:lnTo>
                      <a:pt x="5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3"/>
              <p:cNvSpPr/>
              <p:nvPr/>
            </p:nvSpPr>
            <p:spPr>
              <a:xfrm>
                <a:off x="-3587632" y="1516557"/>
                <a:ext cx="169967" cy="49816"/>
              </a:xfrm>
              <a:custGeom>
                <a:rect b="b" l="l" r="r" t="t"/>
                <a:pathLst>
                  <a:path extrusionOk="0" h="1595" w="5442">
                    <a:moveTo>
                      <a:pt x="1" y="0"/>
                    </a:moveTo>
                    <a:lnTo>
                      <a:pt x="1" y="1595"/>
                    </a:lnTo>
                    <a:lnTo>
                      <a:pt x="5442" y="1595"/>
                    </a:lnTo>
                    <a:lnTo>
                      <a:pt x="5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3"/>
              <p:cNvSpPr/>
              <p:nvPr/>
            </p:nvSpPr>
            <p:spPr>
              <a:xfrm>
                <a:off x="-3514891" y="1395625"/>
                <a:ext cx="24518" cy="23737"/>
              </a:xfrm>
              <a:custGeom>
                <a:rect b="b" l="l" r="r" t="t"/>
                <a:pathLst>
                  <a:path extrusionOk="0" h="760" w="785">
                    <a:moveTo>
                      <a:pt x="380" y="0"/>
                    </a:moveTo>
                    <a:cubicBezTo>
                      <a:pt x="177" y="0"/>
                      <a:pt x="0" y="177"/>
                      <a:pt x="0" y="380"/>
                    </a:cubicBezTo>
                    <a:cubicBezTo>
                      <a:pt x="0" y="608"/>
                      <a:pt x="177" y="760"/>
                      <a:pt x="380" y="760"/>
                    </a:cubicBezTo>
                    <a:cubicBezTo>
                      <a:pt x="607" y="760"/>
                      <a:pt x="785" y="608"/>
                      <a:pt x="785" y="380"/>
                    </a:cubicBezTo>
                    <a:cubicBezTo>
                      <a:pt x="785" y="177"/>
                      <a:pt x="607" y="0"/>
                      <a:pt x="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3"/>
              <p:cNvSpPr/>
              <p:nvPr/>
            </p:nvSpPr>
            <p:spPr>
              <a:xfrm>
                <a:off x="-3587632" y="1322103"/>
                <a:ext cx="169967" cy="170779"/>
              </a:xfrm>
              <a:custGeom>
                <a:rect b="b" l="l" r="r" t="t"/>
                <a:pathLst>
                  <a:path extrusionOk="0" h="5468" w="5442">
                    <a:moveTo>
                      <a:pt x="2709" y="1570"/>
                    </a:moveTo>
                    <a:cubicBezTo>
                      <a:pt x="3367" y="1570"/>
                      <a:pt x="3873" y="2101"/>
                      <a:pt x="3873" y="2734"/>
                    </a:cubicBezTo>
                    <a:cubicBezTo>
                      <a:pt x="3873" y="3367"/>
                      <a:pt x="3367" y="3898"/>
                      <a:pt x="2709" y="3898"/>
                    </a:cubicBezTo>
                    <a:cubicBezTo>
                      <a:pt x="2076" y="3898"/>
                      <a:pt x="1545" y="3367"/>
                      <a:pt x="1545" y="2734"/>
                    </a:cubicBezTo>
                    <a:cubicBezTo>
                      <a:pt x="1545" y="2101"/>
                      <a:pt x="2076" y="1570"/>
                      <a:pt x="2709" y="1570"/>
                    </a:cubicBezTo>
                    <a:close/>
                    <a:moveTo>
                      <a:pt x="1" y="1"/>
                    </a:moveTo>
                    <a:lnTo>
                      <a:pt x="1" y="5467"/>
                    </a:lnTo>
                    <a:lnTo>
                      <a:pt x="5442" y="5467"/>
                    </a:lnTo>
                    <a:lnTo>
                      <a:pt x="5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3"/>
              <p:cNvSpPr/>
              <p:nvPr/>
            </p:nvSpPr>
            <p:spPr>
              <a:xfrm>
                <a:off x="-3587632" y="1249394"/>
                <a:ext cx="169967" cy="48254"/>
              </a:xfrm>
              <a:custGeom>
                <a:rect b="b" l="l" r="r" t="t"/>
                <a:pathLst>
                  <a:path extrusionOk="0" h="1545" w="5442">
                    <a:moveTo>
                      <a:pt x="1" y="0"/>
                    </a:moveTo>
                    <a:lnTo>
                      <a:pt x="1" y="1544"/>
                    </a:lnTo>
                    <a:lnTo>
                      <a:pt x="5442" y="1544"/>
                    </a:lnTo>
                    <a:lnTo>
                      <a:pt x="5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4" name="Google Shape;2774;p73"/>
            <p:cNvGrpSpPr/>
            <p:nvPr/>
          </p:nvGrpSpPr>
          <p:grpSpPr>
            <a:xfrm>
              <a:off x="-4330360" y="2097384"/>
              <a:ext cx="339122" cy="413425"/>
              <a:chOff x="-3486439" y="1908587"/>
              <a:chExt cx="339122" cy="413425"/>
            </a:xfrm>
          </p:grpSpPr>
          <p:sp>
            <p:nvSpPr>
              <p:cNvPr id="2775" name="Google Shape;2775;p73"/>
              <p:cNvSpPr/>
              <p:nvPr/>
            </p:nvSpPr>
            <p:spPr>
              <a:xfrm>
                <a:off x="-3413729" y="1908587"/>
                <a:ext cx="120963" cy="97258"/>
              </a:xfrm>
              <a:custGeom>
                <a:rect b="b" l="l" r="r" t="t"/>
                <a:pathLst>
                  <a:path extrusionOk="0" h="3114" w="3873">
                    <a:moveTo>
                      <a:pt x="1924" y="1"/>
                    </a:moveTo>
                    <a:cubicBezTo>
                      <a:pt x="1928" y="1"/>
                      <a:pt x="1932" y="1"/>
                      <a:pt x="1937" y="1"/>
                    </a:cubicBezTo>
                    <a:lnTo>
                      <a:pt x="1937" y="1"/>
                    </a:lnTo>
                    <a:cubicBezTo>
                      <a:pt x="1941" y="1"/>
                      <a:pt x="1945" y="1"/>
                      <a:pt x="1949" y="1"/>
                    </a:cubicBezTo>
                    <a:close/>
                    <a:moveTo>
                      <a:pt x="1937" y="1"/>
                    </a:moveTo>
                    <a:cubicBezTo>
                      <a:pt x="854" y="8"/>
                      <a:pt x="0" y="866"/>
                      <a:pt x="0" y="1950"/>
                    </a:cubicBezTo>
                    <a:lnTo>
                      <a:pt x="0" y="3114"/>
                    </a:lnTo>
                    <a:lnTo>
                      <a:pt x="785" y="3114"/>
                    </a:lnTo>
                    <a:lnTo>
                      <a:pt x="785" y="1950"/>
                    </a:lnTo>
                    <a:cubicBezTo>
                      <a:pt x="785" y="1292"/>
                      <a:pt x="1291" y="785"/>
                      <a:pt x="1949" y="785"/>
                    </a:cubicBezTo>
                    <a:cubicBezTo>
                      <a:pt x="2582" y="785"/>
                      <a:pt x="3113" y="1292"/>
                      <a:pt x="3113" y="1950"/>
                    </a:cubicBezTo>
                    <a:lnTo>
                      <a:pt x="3113" y="3114"/>
                    </a:lnTo>
                    <a:lnTo>
                      <a:pt x="3873" y="3114"/>
                    </a:lnTo>
                    <a:lnTo>
                      <a:pt x="3873" y="1950"/>
                    </a:lnTo>
                    <a:cubicBezTo>
                      <a:pt x="3873" y="866"/>
                      <a:pt x="3019" y="8"/>
                      <a:pt x="19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3"/>
              <p:cNvSpPr/>
              <p:nvPr/>
            </p:nvSpPr>
            <p:spPr>
              <a:xfrm>
                <a:off x="-3486439" y="2005814"/>
                <a:ext cx="267194" cy="268006"/>
              </a:xfrm>
              <a:custGeom>
                <a:rect b="b" l="l" r="r" t="t"/>
                <a:pathLst>
                  <a:path extrusionOk="0" h="8581" w="8555">
                    <a:moveTo>
                      <a:pt x="0" y="1"/>
                    </a:moveTo>
                    <a:lnTo>
                      <a:pt x="0" y="8580"/>
                    </a:lnTo>
                    <a:lnTo>
                      <a:pt x="4885" y="8580"/>
                    </a:lnTo>
                    <a:cubicBezTo>
                      <a:pt x="4758" y="8226"/>
                      <a:pt x="4657" y="7821"/>
                      <a:pt x="4657" y="7416"/>
                    </a:cubicBezTo>
                    <a:cubicBezTo>
                      <a:pt x="4657" y="5493"/>
                      <a:pt x="6226" y="3923"/>
                      <a:pt x="8149" y="3923"/>
                    </a:cubicBezTo>
                    <a:cubicBezTo>
                      <a:pt x="8301" y="3923"/>
                      <a:pt x="8428" y="3949"/>
                      <a:pt x="8554" y="3974"/>
                    </a:cubicBezTo>
                    <a:lnTo>
                      <a:pt x="8554" y="1"/>
                    </a:lnTo>
                    <a:lnTo>
                      <a:pt x="6226" y="1"/>
                    </a:lnTo>
                    <a:lnTo>
                      <a:pt x="6226" y="1545"/>
                    </a:lnTo>
                    <a:lnTo>
                      <a:pt x="5441" y="1545"/>
                    </a:lnTo>
                    <a:lnTo>
                      <a:pt x="5441" y="1"/>
                    </a:lnTo>
                    <a:lnTo>
                      <a:pt x="3113" y="1"/>
                    </a:lnTo>
                    <a:lnTo>
                      <a:pt x="3113" y="1545"/>
                    </a:lnTo>
                    <a:lnTo>
                      <a:pt x="2328" y="1545"/>
                    </a:lnTo>
                    <a:lnTo>
                      <a:pt x="23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3"/>
              <p:cNvSpPr/>
              <p:nvPr/>
            </p:nvSpPr>
            <p:spPr>
              <a:xfrm>
                <a:off x="-3316503" y="2152857"/>
                <a:ext cx="169186" cy="169155"/>
              </a:xfrm>
              <a:custGeom>
                <a:rect b="b" l="l" r="r" t="t"/>
                <a:pathLst>
                  <a:path extrusionOk="0" h="5416" w="5417">
                    <a:moveTo>
                      <a:pt x="3265" y="1594"/>
                    </a:moveTo>
                    <a:lnTo>
                      <a:pt x="3822" y="2151"/>
                    </a:lnTo>
                    <a:lnTo>
                      <a:pt x="3265" y="2708"/>
                    </a:lnTo>
                    <a:lnTo>
                      <a:pt x="3822" y="3265"/>
                    </a:lnTo>
                    <a:lnTo>
                      <a:pt x="3265" y="3821"/>
                    </a:lnTo>
                    <a:lnTo>
                      <a:pt x="2708" y="3265"/>
                    </a:lnTo>
                    <a:lnTo>
                      <a:pt x="2152" y="3821"/>
                    </a:lnTo>
                    <a:lnTo>
                      <a:pt x="1595" y="3265"/>
                    </a:lnTo>
                    <a:lnTo>
                      <a:pt x="2152" y="2708"/>
                    </a:lnTo>
                    <a:lnTo>
                      <a:pt x="1595" y="2151"/>
                    </a:lnTo>
                    <a:lnTo>
                      <a:pt x="2152" y="1594"/>
                    </a:lnTo>
                    <a:lnTo>
                      <a:pt x="2708" y="2151"/>
                    </a:lnTo>
                    <a:lnTo>
                      <a:pt x="3265" y="1594"/>
                    </a:lnTo>
                    <a:close/>
                    <a:moveTo>
                      <a:pt x="2708" y="0"/>
                    </a:moveTo>
                    <a:cubicBezTo>
                      <a:pt x="1215" y="0"/>
                      <a:pt x="0" y="1215"/>
                      <a:pt x="0" y="2708"/>
                    </a:cubicBezTo>
                    <a:cubicBezTo>
                      <a:pt x="0" y="4201"/>
                      <a:pt x="1215" y="5416"/>
                      <a:pt x="2708" y="5416"/>
                    </a:cubicBezTo>
                    <a:cubicBezTo>
                      <a:pt x="4201" y="5416"/>
                      <a:pt x="5416" y="4201"/>
                      <a:pt x="5416" y="2708"/>
                    </a:cubicBezTo>
                    <a:cubicBezTo>
                      <a:pt x="5416" y="1215"/>
                      <a:pt x="4201" y="0"/>
                      <a:pt x="2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8" name="Google Shape;2778;p73"/>
            <p:cNvSpPr/>
            <p:nvPr/>
          </p:nvSpPr>
          <p:spPr>
            <a:xfrm>
              <a:off x="-4300330" y="2796102"/>
              <a:ext cx="279062" cy="414205"/>
            </a:xfrm>
            <a:custGeom>
              <a:rect b="b" l="l" r="r" t="t"/>
              <a:pathLst>
                <a:path extrusionOk="0" h="13262" w="8935">
                  <a:moveTo>
                    <a:pt x="3923" y="1570"/>
                  </a:moveTo>
                  <a:lnTo>
                    <a:pt x="3923" y="2354"/>
                  </a:lnTo>
                  <a:lnTo>
                    <a:pt x="4683" y="2354"/>
                  </a:lnTo>
                  <a:lnTo>
                    <a:pt x="4683" y="3139"/>
                  </a:lnTo>
                  <a:lnTo>
                    <a:pt x="3519" y="3139"/>
                  </a:lnTo>
                  <a:cubicBezTo>
                    <a:pt x="3316" y="3139"/>
                    <a:pt x="3139" y="3316"/>
                    <a:pt x="3139" y="3518"/>
                  </a:cubicBezTo>
                  <a:lnTo>
                    <a:pt x="3139" y="3898"/>
                  </a:lnTo>
                  <a:lnTo>
                    <a:pt x="4683" y="3898"/>
                  </a:lnTo>
                  <a:lnTo>
                    <a:pt x="4683" y="5062"/>
                  </a:lnTo>
                  <a:cubicBezTo>
                    <a:pt x="4683" y="5568"/>
                    <a:pt x="4354" y="5998"/>
                    <a:pt x="3923" y="6176"/>
                  </a:cubicBezTo>
                  <a:lnTo>
                    <a:pt x="3923" y="7011"/>
                  </a:lnTo>
                  <a:lnTo>
                    <a:pt x="3139" y="7011"/>
                  </a:lnTo>
                  <a:lnTo>
                    <a:pt x="3139" y="6252"/>
                  </a:lnTo>
                  <a:lnTo>
                    <a:pt x="2354" y="6252"/>
                  </a:lnTo>
                  <a:lnTo>
                    <a:pt x="2354" y="5467"/>
                  </a:lnTo>
                  <a:lnTo>
                    <a:pt x="3519" y="5467"/>
                  </a:lnTo>
                  <a:cubicBezTo>
                    <a:pt x="3746" y="5467"/>
                    <a:pt x="3923" y="5290"/>
                    <a:pt x="3923" y="5087"/>
                  </a:cubicBezTo>
                  <a:lnTo>
                    <a:pt x="3923" y="4682"/>
                  </a:lnTo>
                  <a:lnTo>
                    <a:pt x="2354" y="4682"/>
                  </a:lnTo>
                  <a:lnTo>
                    <a:pt x="2354" y="3518"/>
                  </a:lnTo>
                  <a:cubicBezTo>
                    <a:pt x="2354" y="3012"/>
                    <a:pt x="2683" y="2582"/>
                    <a:pt x="3139" y="2430"/>
                  </a:cubicBezTo>
                  <a:lnTo>
                    <a:pt x="3139" y="1570"/>
                  </a:lnTo>
                  <a:close/>
                  <a:moveTo>
                    <a:pt x="836" y="1"/>
                  </a:moveTo>
                  <a:lnTo>
                    <a:pt x="1" y="8555"/>
                  </a:lnTo>
                  <a:lnTo>
                    <a:pt x="4581" y="8555"/>
                  </a:lnTo>
                  <a:lnTo>
                    <a:pt x="3443" y="13262"/>
                  </a:lnTo>
                  <a:lnTo>
                    <a:pt x="8934" y="5467"/>
                  </a:lnTo>
                  <a:lnTo>
                    <a:pt x="6302" y="5467"/>
                  </a:lnTo>
                  <a:lnTo>
                    <a:pt x="70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3"/>
            <p:cNvSpPr/>
            <p:nvPr/>
          </p:nvSpPr>
          <p:spPr>
            <a:xfrm>
              <a:off x="-4269894" y="3495210"/>
              <a:ext cx="218190" cy="414237"/>
            </a:xfrm>
            <a:custGeom>
              <a:rect b="b" l="l" r="r" t="t"/>
              <a:pathLst>
                <a:path extrusionOk="0" h="13263" w="6986">
                  <a:moveTo>
                    <a:pt x="3898" y="6252"/>
                  </a:moveTo>
                  <a:lnTo>
                    <a:pt x="3898" y="7036"/>
                  </a:lnTo>
                  <a:lnTo>
                    <a:pt x="4657" y="7036"/>
                  </a:lnTo>
                  <a:lnTo>
                    <a:pt x="4657" y="7796"/>
                  </a:lnTo>
                  <a:lnTo>
                    <a:pt x="3493" y="7796"/>
                  </a:lnTo>
                  <a:cubicBezTo>
                    <a:pt x="3291" y="7796"/>
                    <a:pt x="3113" y="7973"/>
                    <a:pt x="3113" y="8201"/>
                  </a:cubicBezTo>
                  <a:lnTo>
                    <a:pt x="3113" y="8580"/>
                  </a:lnTo>
                  <a:lnTo>
                    <a:pt x="4657" y="8580"/>
                  </a:lnTo>
                  <a:lnTo>
                    <a:pt x="4657" y="9744"/>
                  </a:lnTo>
                  <a:cubicBezTo>
                    <a:pt x="4657" y="10250"/>
                    <a:pt x="4354" y="10681"/>
                    <a:pt x="3898" y="10833"/>
                  </a:cubicBezTo>
                  <a:lnTo>
                    <a:pt x="3898" y="11693"/>
                  </a:lnTo>
                  <a:lnTo>
                    <a:pt x="3113" y="11693"/>
                  </a:lnTo>
                  <a:lnTo>
                    <a:pt x="3113" y="10908"/>
                  </a:lnTo>
                  <a:lnTo>
                    <a:pt x="2354" y="10908"/>
                  </a:lnTo>
                  <a:lnTo>
                    <a:pt x="2354" y="10149"/>
                  </a:lnTo>
                  <a:lnTo>
                    <a:pt x="3518" y="10149"/>
                  </a:lnTo>
                  <a:cubicBezTo>
                    <a:pt x="3721" y="10149"/>
                    <a:pt x="3898" y="9972"/>
                    <a:pt x="3898" y="9744"/>
                  </a:cubicBezTo>
                  <a:lnTo>
                    <a:pt x="3898" y="9365"/>
                  </a:lnTo>
                  <a:lnTo>
                    <a:pt x="2354" y="9365"/>
                  </a:lnTo>
                  <a:lnTo>
                    <a:pt x="2354" y="8201"/>
                  </a:lnTo>
                  <a:cubicBezTo>
                    <a:pt x="2354" y="7694"/>
                    <a:pt x="2658" y="7264"/>
                    <a:pt x="3113" y="7112"/>
                  </a:cubicBezTo>
                  <a:lnTo>
                    <a:pt x="3113" y="6252"/>
                  </a:lnTo>
                  <a:close/>
                  <a:moveTo>
                    <a:pt x="3493" y="1"/>
                  </a:moveTo>
                  <a:cubicBezTo>
                    <a:pt x="1924" y="1"/>
                    <a:pt x="532" y="1089"/>
                    <a:pt x="127" y="2633"/>
                  </a:cubicBezTo>
                  <a:lnTo>
                    <a:pt x="102" y="2734"/>
                  </a:lnTo>
                  <a:lnTo>
                    <a:pt x="2152" y="2734"/>
                  </a:lnTo>
                  <a:cubicBezTo>
                    <a:pt x="2430" y="2253"/>
                    <a:pt x="2936" y="1950"/>
                    <a:pt x="3493" y="1950"/>
                  </a:cubicBezTo>
                  <a:cubicBezTo>
                    <a:pt x="4354" y="1950"/>
                    <a:pt x="5062" y="2658"/>
                    <a:pt x="5062" y="3519"/>
                  </a:cubicBezTo>
                  <a:cubicBezTo>
                    <a:pt x="5062" y="4354"/>
                    <a:pt x="4354" y="5062"/>
                    <a:pt x="3493" y="5062"/>
                  </a:cubicBezTo>
                  <a:cubicBezTo>
                    <a:pt x="2936" y="5062"/>
                    <a:pt x="2430" y="4759"/>
                    <a:pt x="2152" y="4278"/>
                  </a:cubicBezTo>
                  <a:lnTo>
                    <a:pt x="1" y="4278"/>
                  </a:lnTo>
                  <a:lnTo>
                    <a:pt x="1" y="13262"/>
                  </a:lnTo>
                  <a:lnTo>
                    <a:pt x="6986" y="13262"/>
                  </a:lnTo>
                  <a:lnTo>
                    <a:pt x="6986" y="3519"/>
                  </a:lnTo>
                  <a:cubicBezTo>
                    <a:pt x="6986" y="1570"/>
                    <a:pt x="5416" y="1"/>
                    <a:pt x="34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0" name="Google Shape;2780;p73"/>
            <p:cNvGrpSpPr/>
            <p:nvPr/>
          </p:nvGrpSpPr>
          <p:grpSpPr>
            <a:xfrm>
              <a:off x="-4354862" y="4194365"/>
              <a:ext cx="388126" cy="414205"/>
              <a:chOff x="-3393959" y="3835664"/>
              <a:chExt cx="388126" cy="414205"/>
            </a:xfrm>
          </p:grpSpPr>
          <p:sp>
            <p:nvSpPr>
              <p:cNvPr id="2781" name="Google Shape;2781;p73"/>
              <p:cNvSpPr/>
              <p:nvPr/>
            </p:nvSpPr>
            <p:spPr>
              <a:xfrm>
                <a:off x="-3187668" y="3835664"/>
                <a:ext cx="181836" cy="181804"/>
              </a:xfrm>
              <a:custGeom>
                <a:rect b="b" l="l" r="r" t="t"/>
                <a:pathLst>
                  <a:path extrusionOk="0" h="5821" w="5822">
                    <a:moveTo>
                      <a:pt x="1" y="0"/>
                    </a:moveTo>
                    <a:lnTo>
                      <a:pt x="1" y="785"/>
                    </a:lnTo>
                    <a:cubicBezTo>
                      <a:pt x="2784" y="785"/>
                      <a:pt x="5062" y="3037"/>
                      <a:pt x="5062" y="5821"/>
                    </a:cubicBezTo>
                    <a:lnTo>
                      <a:pt x="5821" y="5821"/>
                    </a:lnTo>
                    <a:cubicBezTo>
                      <a:pt x="5821" y="2607"/>
                      <a:pt x="3215"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3"/>
              <p:cNvSpPr/>
              <p:nvPr/>
            </p:nvSpPr>
            <p:spPr>
              <a:xfrm>
                <a:off x="-3187668" y="3883856"/>
                <a:ext cx="133613" cy="133613"/>
              </a:xfrm>
              <a:custGeom>
                <a:rect b="b" l="l" r="r" t="t"/>
                <a:pathLst>
                  <a:path extrusionOk="0" h="4278" w="4278">
                    <a:moveTo>
                      <a:pt x="1" y="1"/>
                    </a:moveTo>
                    <a:lnTo>
                      <a:pt x="1" y="785"/>
                    </a:lnTo>
                    <a:cubicBezTo>
                      <a:pt x="1924" y="785"/>
                      <a:pt x="3493" y="2354"/>
                      <a:pt x="3493" y="4278"/>
                    </a:cubicBezTo>
                    <a:lnTo>
                      <a:pt x="4278" y="4278"/>
                    </a:lnTo>
                    <a:cubicBezTo>
                      <a:pt x="4278" y="1924"/>
                      <a:pt x="2354"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3"/>
              <p:cNvSpPr/>
              <p:nvPr/>
            </p:nvSpPr>
            <p:spPr>
              <a:xfrm>
                <a:off x="-3187668" y="3932859"/>
                <a:ext cx="84609" cy="84609"/>
              </a:xfrm>
              <a:custGeom>
                <a:rect b="b" l="l" r="r" t="t"/>
                <a:pathLst>
                  <a:path extrusionOk="0" h="2709" w="2709">
                    <a:moveTo>
                      <a:pt x="1" y="1"/>
                    </a:moveTo>
                    <a:lnTo>
                      <a:pt x="1" y="760"/>
                    </a:lnTo>
                    <a:cubicBezTo>
                      <a:pt x="1063" y="760"/>
                      <a:pt x="1949" y="1646"/>
                      <a:pt x="1949" y="2709"/>
                    </a:cubicBezTo>
                    <a:lnTo>
                      <a:pt x="2708" y="2709"/>
                    </a:lnTo>
                    <a:cubicBezTo>
                      <a:pt x="2708" y="1216"/>
                      <a:pt x="1494"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3"/>
              <p:cNvSpPr/>
              <p:nvPr/>
            </p:nvSpPr>
            <p:spPr>
              <a:xfrm>
                <a:off x="-3199537" y="3981082"/>
                <a:ext cx="48254" cy="48254"/>
              </a:xfrm>
              <a:custGeom>
                <a:rect b="b" l="l" r="r" t="t"/>
                <a:pathLst>
                  <a:path extrusionOk="0" h="1545" w="1545">
                    <a:moveTo>
                      <a:pt x="785" y="1"/>
                    </a:moveTo>
                    <a:cubicBezTo>
                      <a:pt x="355" y="1"/>
                      <a:pt x="1" y="355"/>
                      <a:pt x="1" y="785"/>
                    </a:cubicBezTo>
                    <a:cubicBezTo>
                      <a:pt x="1" y="1215"/>
                      <a:pt x="355" y="1544"/>
                      <a:pt x="785" y="1544"/>
                    </a:cubicBezTo>
                    <a:cubicBezTo>
                      <a:pt x="1190" y="1544"/>
                      <a:pt x="1545" y="1215"/>
                      <a:pt x="1545" y="785"/>
                    </a:cubicBezTo>
                    <a:cubicBezTo>
                      <a:pt x="1545" y="355"/>
                      <a:pt x="1190" y="1"/>
                      <a:pt x="7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3"/>
              <p:cNvSpPr/>
              <p:nvPr/>
            </p:nvSpPr>
            <p:spPr>
              <a:xfrm>
                <a:off x="-3393959" y="3981082"/>
                <a:ext cx="267194" cy="268787"/>
              </a:xfrm>
              <a:custGeom>
                <a:rect b="b" l="l" r="r" t="t"/>
                <a:pathLst>
                  <a:path extrusionOk="0" h="8606" w="8555">
                    <a:moveTo>
                      <a:pt x="4657" y="1544"/>
                    </a:moveTo>
                    <a:lnTo>
                      <a:pt x="4657" y="2329"/>
                    </a:lnTo>
                    <a:lnTo>
                      <a:pt x="5441" y="2329"/>
                    </a:lnTo>
                    <a:lnTo>
                      <a:pt x="5441" y="3113"/>
                    </a:lnTo>
                    <a:lnTo>
                      <a:pt x="4277" y="3113"/>
                    </a:lnTo>
                    <a:cubicBezTo>
                      <a:pt x="4049" y="3113"/>
                      <a:pt x="3898" y="3291"/>
                      <a:pt x="3898" y="3493"/>
                    </a:cubicBezTo>
                    <a:lnTo>
                      <a:pt x="3898" y="3873"/>
                    </a:lnTo>
                    <a:lnTo>
                      <a:pt x="5441" y="3873"/>
                    </a:lnTo>
                    <a:lnTo>
                      <a:pt x="5441" y="5062"/>
                    </a:lnTo>
                    <a:cubicBezTo>
                      <a:pt x="5441" y="5568"/>
                      <a:pt x="5112" y="5973"/>
                      <a:pt x="4657" y="6150"/>
                    </a:cubicBezTo>
                    <a:lnTo>
                      <a:pt x="4657" y="6986"/>
                    </a:lnTo>
                    <a:lnTo>
                      <a:pt x="3898" y="6986"/>
                    </a:lnTo>
                    <a:lnTo>
                      <a:pt x="3898" y="6226"/>
                    </a:lnTo>
                    <a:lnTo>
                      <a:pt x="3113" y="6226"/>
                    </a:lnTo>
                    <a:lnTo>
                      <a:pt x="3113" y="5442"/>
                    </a:lnTo>
                    <a:lnTo>
                      <a:pt x="4277" y="5442"/>
                    </a:lnTo>
                    <a:cubicBezTo>
                      <a:pt x="4505" y="5442"/>
                      <a:pt x="4682" y="5265"/>
                      <a:pt x="4682" y="5062"/>
                    </a:cubicBezTo>
                    <a:lnTo>
                      <a:pt x="4682" y="4657"/>
                    </a:lnTo>
                    <a:lnTo>
                      <a:pt x="3113" y="4657"/>
                    </a:lnTo>
                    <a:lnTo>
                      <a:pt x="3113" y="3493"/>
                    </a:lnTo>
                    <a:cubicBezTo>
                      <a:pt x="3113" y="2987"/>
                      <a:pt x="3442" y="2557"/>
                      <a:pt x="3898" y="2405"/>
                    </a:cubicBezTo>
                    <a:lnTo>
                      <a:pt x="3898" y="1544"/>
                    </a:lnTo>
                    <a:close/>
                    <a:moveTo>
                      <a:pt x="4277" y="1"/>
                    </a:moveTo>
                    <a:cubicBezTo>
                      <a:pt x="1924" y="1"/>
                      <a:pt x="0" y="1924"/>
                      <a:pt x="0" y="4278"/>
                    </a:cubicBezTo>
                    <a:cubicBezTo>
                      <a:pt x="0" y="6631"/>
                      <a:pt x="1924" y="8605"/>
                      <a:pt x="4277" y="8605"/>
                    </a:cubicBezTo>
                    <a:cubicBezTo>
                      <a:pt x="6631" y="8605"/>
                      <a:pt x="8554" y="6631"/>
                      <a:pt x="8554" y="4278"/>
                    </a:cubicBezTo>
                    <a:cubicBezTo>
                      <a:pt x="8554" y="3442"/>
                      <a:pt x="8301" y="2683"/>
                      <a:pt x="7922" y="2025"/>
                    </a:cubicBezTo>
                    <a:cubicBezTo>
                      <a:pt x="7643" y="2228"/>
                      <a:pt x="7339" y="2329"/>
                      <a:pt x="7010" y="2329"/>
                    </a:cubicBezTo>
                    <a:cubicBezTo>
                      <a:pt x="6150" y="2329"/>
                      <a:pt x="5441" y="1646"/>
                      <a:pt x="5441" y="785"/>
                    </a:cubicBezTo>
                    <a:cubicBezTo>
                      <a:pt x="5441" y="583"/>
                      <a:pt x="5492" y="380"/>
                      <a:pt x="5568" y="203"/>
                    </a:cubicBezTo>
                    <a:cubicBezTo>
                      <a:pt x="5163" y="77"/>
                      <a:pt x="4733" y="1"/>
                      <a:pt x="42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86" name="Google Shape;2786;p73"/>
          <p:cNvGrpSpPr/>
          <p:nvPr/>
        </p:nvGrpSpPr>
        <p:grpSpPr>
          <a:xfrm>
            <a:off x="4038096" y="1426310"/>
            <a:ext cx="392957" cy="3033709"/>
            <a:chOff x="-3874287" y="1410832"/>
            <a:chExt cx="414205" cy="3197754"/>
          </a:xfrm>
        </p:grpSpPr>
        <p:grpSp>
          <p:nvGrpSpPr>
            <p:cNvPr id="2787" name="Google Shape;2787;p73"/>
            <p:cNvGrpSpPr/>
            <p:nvPr/>
          </p:nvGrpSpPr>
          <p:grpSpPr>
            <a:xfrm>
              <a:off x="-3873897" y="1410832"/>
              <a:ext cx="413425" cy="388126"/>
              <a:chOff x="-3080947" y="1249394"/>
              <a:chExt cx="413425" cy="388126"/>
            </a:xfrm>
          </p:grpSpPr>
          <p:sp>
            <p:nvSpPr>
              <p:cNvPr id="2788" name="Google Shape;2788;p73"/>
              <p:cNvSpPr/>
              <p:nvPr/>
            </p:nvSpPr>
            <p:spPr>
              <a:xfrm>
                <a:off x="-2935528" y="1515776"/>
                <a:ext cx="122556" cy="121744"/>
              </a:xfrm>
              <a:custGeom>
                <a:rect b="b" l="l" r="r" t="t"/>
                <a:pathLst>
                  <a:path extrusionOk="0" h="3898" w="3924">
                    <a:moveTo>
                      <a:pt x="1975" y="0"/>
                    </a:moveTo>
                    <a:cubicBezTo>
                      <a:pt x="886" y="0"/>
                      <a:pt x="1" y="861"/>
                      <a:pt x="1" y="1949"/>
                    </a:cubicBezTo>
                    <a:cubicBezTo>
                      <a:pt x="1" y="3012"/>
                      <a:pt x="886" y="3897"/>
                      <a:pt x="1975" y="3897"/>
                    </a:cubicBezTo>
                    <a:cubicBezTo>
                      <a:pt x="3063" y="3897"/>
                      <a:pt x="3923" y="3012"/>
                      <a:pt x="3923" y="1949"/>
                    </a:cubicBezTo>
                    <a:cubicBezTo>
                      <a:pt x="3923" y="861"/>
                      <a:pt x="3063" y="0"/>
                      <a:pt x="19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3"/>
              <p:cNvSpPr/>
              <p:nvPr/>
            </p:nvSpPr>
            <p:spPr>
              <a:xfrm>
                <a:off x="-2797200" y="1322103"/>
                <a:ext cx="117809" cy="174715"/>
              </a:xfrm>
              <a:custGeom>
                <a:rect b="b" l="l" r="r" t="t"/>
                <a:pathLst>
                  <a:path extrusionOk="0" h="5594" w="3772">
                    <a:moveTo>
                      <a:pt x="3771" y="1"/>
                    </a:moveTo>
                    <a:cubicBezTo>
                      <a:pt x="2278" y="1"/>
                      <a:pt x="1063" y="1215"/>
                      <a:pt x="1063" y="2709"/>
                    </a:cubicBezTo>
                    <a:lnTo>
                      <a:pt x="1063" y="4101"/>
                    </a:lnTo>
                    <a:lnTo>
                      <a:pt x="557" y="3594"/>
                    </a:lnTo>
                    <a:lnTo>
                      <a:pt x="1" y="4151"/>
                    </a:lnTo>
                    <a:lnTo>
                      <a:pt x="1443" y="5594"/>
                    </a:lnTo>
                    <a:lnTo>
                      <a:pt x="2886" y="4151"/>
                    </a:lnTo>
                    <a:lnTo>
                      <a:pt x="2329" y="3594"/>
                    </a:lnTo>
                    <a:lnTo>
                      <a:pt x="1823" y="4101"/>
                    </a:lnTo>
                    <a:lnTo>
                      <a:pt x="1823" y="2709"/>
                    </a:lnTo>
                    <a:cubicBezTo>
                      <a:pt x="1823" y="1646"/>
                      <a:pt x="2708" y="760"/>
                      <a:pt x="3771" y="760"/>
                    </a:cubicBezTo>
                    <a:lnTo>
                      <a:pt x="37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3"/>
              <p:cNvSpPr/>
              <p:nvPr/>
            </p:nvSpPr>
            <p:spPr>
              <a:xfrm>
                <a:off x="-3069110" y="1322103"/>
                <a:ext cx="117809" cy="174715"/>
              </a:xfrm>
              <a:custGeom>
                <a:rect b="b" l="l" r="r" t="t"/>
                <a:pathLst>
                  <a:path extrusionOk="0" h="5594" w="3772">
                    <a:moveTo>
                      <a:pt x="1" y="1"/>
                    </a:moveTo>
                    <a:lnTo>
                      <a:pt x="1" y="760"/>
                    </a:lnTo>
                    <a:cubicBezTo>
                      <a:pt x="1064" y="760"/>
                      <a:pt x="1949" y="1646"/>
                      <a:pt x="1949" y="2709"/>
                    </a:cubicBezTo>
                    <a:lnTo>
                      <a:pt x="1949" y="4101"/>
                    </a:lnTo>
                    <a:lnTo>
                      <a:pt x="1443" y="3594"/>
                    </a:lnTo>
                    <a:lnTo>
                      <a:pt x="886" y="4151"/>
                    </a:lnTo>
                    <a:lnTo>
                      <a:pt x="2329" y="5594"/>
                    </a:lnTo>
                    <a:lnTo>
                      <a:pt x="3772" y="4151"/>
                    </a:lnTo>
                    <a:lnTo>
                      <a:pt x="3215" y="3594"/>
                    </a:lnTo>
                    <a:lnTo>
                      <a:pt x="2709" y="4101"/>
                    </a:lnTo>
                    <a:lnTo>
                      <a:pt x="2709" y="2709"/>
                    </a:lnTo>
                    <a:cubicBezTo>
                      <a:pt x="2709" y="1215"/>
                      <a:pt x="1494"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3"/>
              <p:cNvSpPr/>
              <p:nvPr/>
            </p:nvSpPr>
            <p:spPr>
              <a:xfrm>
                <a:off x="-3080947" y="1249394"/>
                <a:ext cx="413425" cy="64058"/>
              </a:xfrm>
              <a:custGeom>
                <a:rect b="b" l="l" r="r" t="t"/>
                <a:pathLst>
                  <a:path extrusionOk="0" h="2051" w="13237">
                    <a:moveTo>
                      <a:pt x="0" y="0"/>
                    </a:moveTo>
                    <a:lnTo>
                      <a:pt x="0" y="760"/>
                    </a:lnTo>
                    <a:lnTo>
                      <a:pt x="380" y="760"/>
                    </a:lnTo>
                    <a:cubicBezTo>
                      <a:pt x="1594" y="760"/>
                      <a:pt x="2657" y="1266"/>
                      <a:pt x="3442" y="2050"/>
                    </a:cubicBezTo>
                    <a:lnTo>
                      <a:pt x="9794" y="2050"/>
                    </a:lnTo>
                    <a:cubicBezTo>
                      <a:pt x="10579" y="1266"/>
                      <a:pt x="11667" y="760"/>
                      <a:pt x="12856" y="760"/>
                    </a:cubicBezTo>
                    <a:lnTo>
                      <a:pt x="13236" y="760"/>
                    </a:lnTo>
                    <a:lnTo>
                      <a:pt x="132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3"/>
              <p:cNvSpPr/>
              <p:nvPr/>
            </p:nvSpPr>
            <p:spPr>
              <a:xfrm>
                <a:off x="-2954487" y="1337907"/>
                <a:ext cx="161285" cy="64870"/>
              </a:xfrm>
              <a:custGeom>
                <a:rect b="b" l="l" r="r" t="t"/>
                <a:pathLst>
                  <a:path extrusionOk="0" h="2077" w="5164">
                    <a:moveTo>
                      <a:pt x="0" y="1"/>
                    </a:moveTo>
                    <a:cubicBezTo>
                      <a:pt x="355" y="608"/>
                      <a:pt x="582" y="1317"/>
                      <a:pt x="608" y="2076"/>
                    </a:cubicBezTo>
                    <a:lnTo>
                      <a:pt x="4556" y="2076"/>
                    </a:lnTo>
                    <a:cubicBezTo>
                      <a:pt x="4581" y="1317"/>
                      <a:pt x="4783" y="608"/>
                      <a:pt x="51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3"/>
              <p:cNvSpPr/>
              <p:nvPr/>
            </p:nvSpPr>
            <p:spPr>
              <a:xfrm>
                <a:off x="-2935528" y="1427232"/>
                <a:ext cx="122556" cy="64058"/>
              </a:xfrm>
              <a:custGeom>
                <a:rect b="b" l="l" r="r" t="t"/>
                <a:pathLst>
                  <a:path extrusionOk="0" h="2051" w="3924">
                    <a:moveTo>
                      <a:pt x="1" y="1"/>
                    </a:moveTo>
                    <a:lnTo>
                      <a:pt x="1" y="2051"/>
                    </a:lnTo>
                    <a:lnTo>
                      <a:pt x="3923" y="2051"/>
                    </a:lnTo>
                    <a:lnTo>
                      <a:pt x="39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4" name="Google Shape;2794;p73"/>
            <p:cNvGrpSpPr/>
            <p:nvPr/>
          </p:nvGrpSpPr>
          <p:grpSpPr>
            <a:xfrm>
              <a:off x="-3868353" y="2097431"/>
              <a:ext cx="402337" cy="413331"/>
              <a:chOff x="-3011392" y="1908681"/>
              <a:chExt cx="402337" cy="413331"/>
            </a:xfrm>
          </p:grpSpPr>
          <p:sp>
            <p:nvSpPr>
              <p:cNvPr id="2795" name="Google Shape;2795;p73"/>
              <p:cNvSpPr/>
              <p:nvPr/>
            </p:nvSpPr>
            <p:spPr>
              <a:xfrm>
                <a:off x="-3011392" y="1991603"/>
                <a:ext cx="218190" cy="330409"/>
              </a:xfrm>
              <a:custGeom>
                <a:rect b="b" l="l" r="r" t="t"/>
                <a:pathLst>
                  <a:path extrusionOk="0" h="10579" w="6986">
                    <a:moveTo>
                      <a:pt x="1873" y="0"/>
                    </a:moveTo>
                    <a:lnTo>
                      <a:pt x="0" y="1417"/>
                    </a:lnTo>
                    <a:lnTo>
                      <a:pt x="0" y="9592"/>
                    </a:lnTo>
                    <a:lnTo>
                      <a:pt x="987" y="10579"/>
                    </a:lnTo>
                    <a:lnTo>
                      <a:pt x="5973" y="10579"/>
                    </a:lnTo>
                    <a:lnTo>
                      <a:pt x="6985" y="9592"/>
                    </a:lnTo>
                    <a:lnTo>
                      <a:pt x="6985" y="9111"/>
                    </a:lnTo>
                    <a:lnTo>
                      <a:pt x="1367" y="3518"/>
                    </a:lnTo>
                    <a:lnTo>
                      <a:pt x="18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3"/>
              <p:cNvSpPr/>
              <p:nvPr/>
            </p:nvSpPr>
            <p:spPr>
              <a:xfrm>
                <a:off x="-2973476" y="1908681"/>
                <a:ext cx="364421" cy="363546"/>
              </a:xfrm>
              <a:custGeom>
                <a:rect b="b" l="l" r="r" t="t"/>
                <a:pathLst>
                  <a:path extrusionOk="0" h="11640" w="11668">
                    <a:moveTo>
                      <a:pt x="5796" y="4123"/>
                    </a:moveTo>
                    <a:lnTo>
                      <a:pt x="6328" y="4655"/>
                    </a:lnTo>
                    <a:lnTo>
                      <a:pt x="5518" y="5490"/>
                    </a:lnTo>
                    <a:cubicBezTo>
                      <a:pt x="5366" y="5642"/>
                      <a:pt x="5366" y="5895"/>
                      <a:pt x="5518" y="6046"/>
                    </a:cubicBezTo>
                    <a:lnTo>
                      <a:pt x="5796" y="6325"/>
                    </a:lnTo>
                    <a:lnTo>
                      <a:pt x="6885" y="5211"/>
                    </a:lnTo>
                    <a:lnTo>
                      <a:pt x="7720" y="6021"/>
                    </a:lnTo>
                    <a:cubicBezTo>
                      <a:pt x="8049" y="6375"/>
                      <a:pt x="8175" y="6856"/>
                      <a:pt x="7948" y="7362"/>
                    </a:cubicBezTo>
                    <a:lnTo>
                      <a:pt x="8530" y="7945"/>
                    </a:lnTo>
                    <a:lnTo>
                      <a:pt x="7998" y="8501"/>
                    </a:lnTo>
                    <a:lnTo>
                      <a:pt x="7441" y="7945"/>
                    </a:lnTo>
                    <a:lnTo>
                      <a:pt x="6885" y="8501"/>
                    </a:lnTo>
                    <a:lnTo>
                      <a:pt x="6353" y="7945"/>
                    </a:lnTo>
                    <a:lnTo>
                      <a:pt x="7163" y="7135"/>
                    </a:lnTo>
                    <a:cubicBezTo>
                      <a:pt x="7340" y="6958"/>
                      <a:pt x="7315" y="6730"/>
                      <a:pt x="7163" y="6578"/>
                    </a:cubicBezTo>
                    <a:lnTo>
                      <a:pt x="6885" y="6300"/>
                    </a:lnTo>
                    <a:lnTo>
                      <a:pt x="5796" y="7413"/>
                    </a:lnTo>
                    <a:lnTo>
                      <a:pt x="4961" y="6578"/>
                    </a:lnTo>
                    <a:cubicBezTo>
                      <a:pt x="4607" y="6224"/>
                      <a:pt x="4556" y="5692"/>
                      <a:pt x="4733" y="5262"/>
                    </a:cubicBezTo>
                    <a:lnTo>
                      <a:pt x="4151" y="4655"/>
                    </a:lnTo>
                    <a:lnTo>
                      <a:pt x="4683" y="4123"/>
                    </a:lnTo>
                    <a:lnTo>
                      <a:pt x="5240" y="4655"/>
                    </a:lnTo>
                    <a:lnTo>
                      <a:pt x="5796" y="4123"/>
                    </a:lnTo>
                    <a:close/>
                    <a:moveTo>
                      <a:pt x="839" y="1"/>
                    </a:moveTo>
                    <a:cubicBezTo>
                      <a:pt x="612" y="1"/>
                      <a:pt x="410" y="70"/>
                      <a:pt x="254" y="226"/>
                    </a:cubicBezTo>
                    <a:cubicBezTo>
                      <a:pt x="127" y="327"/>
                      <a:pt x="1" y="555"/>
                      <a:pt x="26" y="909"/>
                    </a:cubicBezTo>
                    <a:cubicBezTo>
                      <a:pt x="77" y="1542"/>
                      <a:pt x="608" y="2352"/>
                      <a:pt x="1393" y="2959"/>
                    </a:cubicBezTo>
                    <a:lnTo>
                      <a:pt x="988" y="5895"/>
                    </a:lnTo>
                    <a:lnTo>
                      <a:pt x="6733" y="11639"/>
                    </a:lnTo>
                    <a:lnTo>
                      <a:pt x="8150" y="11639"/>
                    </a:lnTo>
                    <a:lnTo>
                      <a:pt x="11668" y="8122"/>
                    </a:lnTo>
                    <a:lnTo>
                      <a:pt x="11668" y="6704"/>
                    </a:lnTo>
                    <a:lnTo>
                      <a:pt x="5923" y="960"/>
                    </a:lnTo>
                    <a:lnTo>
                      <a:pt x="3013" y="1390"/>
                    </a:lnTo>
                    <a:cubicBezTo>
                      <a:pt x="3519" y="2073"/>
                      <a:pt x="3772" y="2858"/>
                      <a:pt x="3316" y="3288"/>
                    </a:cubicBezTo>
                    <a:lnTo>
                      <a:pt x="2759" y="2756"/>
                    </a:lnTo>
                    <a:cubicBezTo>
                      <a:pt x="2810" y="2655"/>
                      <a:pt x="2684" y="2124"/>
                      <a:pt x="2076" y="1516"/>
                    </a:cubicBezTo>
                    <a:lnTo>
                      <a:pt x="1595" y="1592"/>
                    </a:lnTo>
                    <a:lnTo>
                      <a:pt x="1545" y="2048"/>
                    </a:lnTo>
                    <a:cubicBezTo>
                      <a:pt x="963" y="1491"/>
                      <a:pt x="735" y="909"/>
                      <a:pt x="785" y="782"/>
                    </a:cubicBezTo>
                    <a:cubicBezTo>
                      <a:pt x="798" y="776"/>
                      <a:pt x="819" y="772"/>
                      <a:pt x="846" y="772"/>
                    </a:cubicBezTo>
                    <a:cubicBezTo>
                      <a:pt x="1030" y="772"/>
                      <a:pt x="1521" y="939"/>
                      <a:pt x="2051" y="1491"/>
                    </a:cubicBezTo>
                    <a:lnTo>
                      <a:pt x="2076" y="1516"/>
                    </a:lnTo>
                    <a:lnTo>
                      <a:pt x="3013" y="1365"/>
                    </a:lnTo>
                    <a:cubicBezTo>
                      <a:pt x="2886" y="1213"/>
                      <a:pt x="2734" y="1061"/>
                      <a:pt x="2608" y="934"/>
                    </a:cubicBezTo>
                    <a:cubicBezTo>
                      <a:pt x="2071" y="398"/>
                      <a:pt x="1384" y="1"/>
                      <a:pt x="8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7" name="Google Shape;2797;p73"/>
            <p:cNvGrpSpPr/>
            <p:nvPr/>
          </p:nvGrpSpPr>
          <p:grpSpPr>
            <a:xfrm>
              <a:off x="-3812650" y="2796102"/>
              <a:ext cx="290931" cy="414205"/>
              <a:chOff x="-3261190" y="2567812"/>
              <a:chExt cx="290931" cy="414205"/>
            </a:xfrm>
          </p:grpSpPr>
          <p:sp>
            <p:nvSpPr>
              <p:cNvPr id="2798" name="Google Shape;2798;p73"/>
              <p:cNvSpPr/>
              <p:nvPr/>
            </p:nvSpPr>
            <p:spPr>
              <a:xfrm>
                <a:off x="-3176612" y="2665819"/>
                <a:ext cx="24549" cy="23737"/>
              </a:xfrm>
              <a:custGeom>
                <a:rect b="b" l="l" r="r" t="t"/>
                <a:pathLst>
                  <a:path extrusionOk="0" h="760" w="786">
                    <a:moveTo>
                      <a:pt x="380" y="1"/>
                    </a:moveTo>
                    <a:cubicBezTo>
                      <a:pt x="178" y="1"/>
                      <a:pt x="1" y="178"/>
                      <a:pt x="1" y="380"/>
                    </a:cubicBezTo>
                    <a:cubicBezTo>
                      <a:pt x="1" y="583"/>
                      <a:pt x="178" y="760"/>
                      <a:pt x="380" y="760"/>
                    </a:cubicBezTo>
                    <a:cubicBezTo>
                      <a:pt x="608" y="760"/>
                      <a:pt x="785" y="608"/>
                      <a:pt x="785" y="380"/>
                    </a:cubicBezTo>
                    <a:cubicBezTo>
                      <a:pt x="785" y="178"/>
                      <a:pt x="608" y="1"/>
                      <a:pt x="3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3"/>
              <p:cNvSpPr/>
              <p:nvPr/>
            </p:nvSpPr>
            <p:spPr>
              <a:xfrm>
                <a:off x="-3079385" y="2762265"/>
                <a:ext cx="23737" cy="24518"/>
              </a:xfrm>
              <a:custGeom>
                <a:rect b="b" l="l" r="r" t="t"/>
                <a:pathLst>
                  <a:path extrusionOk="0" h="785" w="760">
                    <a:moveTo>
                      <a:pt x="380" y="0"/>
                    </a:moveTo>
                    <a:cubicBezTo>
                      <a:pt x="178" y="0"/>
                      <a:pt x="1" y="177"/>
                      <a:pt x="1" y="405"/>
                    </a:cubicBezTo>
                    <a:cubicBezTo>
                      <a:pt x="1" y="608"/>
                      <a:pt x="178" y="785"/>
                      <a:pt x="380" y="785"/>
                    </a:cubicBezTo>
                    <a:cubicBezTo>
                      <a:pt x="608" y="785"/>
                      <a:pt x="760" y="608"/>
                      <a:pt x="760" y="405"/>
                    </a:cubicBezTo>
                    <a:cubicBezTo>
                      <a:pt x="760" y="177"/>
                      <a:pt x="608" y="0"/>
                      <a:pt x="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3"/>
              <p:cNvSpPr/>
              <p:nvPr/>
            </p:nvSpPr>
            <p:spPr>
              <a:xfrm>
                <a:off x="-3261190" y="2567812"/>
                <a:ext cx="290931" cy="414205"/>
              </a:xfrm>
              <a:custGeom>
                <a:rect b="b" l="l" r="r" t="t"/>
                <a:pathLst>
                  <a:path extrusionOk="0" h="13262" w="9315">
                    <a:moveTo>
                      <a:pt x="3088" y="2354"/>
                    </a:moveTo>
                    <a:cubicBezTo>
                      <a:pt x="3746" y="2354"/>
                      <a:pt x="4253" y="2886"/>
                      <a:pt x="4253" y="3518"/>
                    </a:cubicBezTo>
                    <a:cubicBezTo>
                      <a:pt x="4253" y="4151"/>
                      <a:pt x="3746" y="4682"/>
                      <a:pt x="3088" y="4682"/>
                    </a:cubicBezTo>
                    <a:cubicBezTo>
                      <a:pt x="2456" y="4682"/>
                      <a:pt x="1924" y="4151"/>
                      <a:pt x="1924" y="3518"/>
                    </a:cubicBezTo>
                    <a:cubicBezTo>
                      <a:pt x="1924" y="2886"/>
                      <a:pt x="2456" y="2354"/>
                      <a:pt x="3088" y="2354"/>
                    </a:cubicBezTo>
                    <a:close/>
                    <a:moveTo>
                      <a:pt x="6707" y="2455"/>
                    </a:moveTo>
                    <a:lnTo>
                      <a:pt x="7264" y="3012"/>
                    </a:lnTo>
                    <a:lnTo>
                      <a:pt x="2608" y="7669"/>
                    </a:lnTo>
                    <a:lnTo>
                      <a:pt x="2051" y="7112"/>
                    </a:lnTo>
                    <a:lnTo>
                      <a:pt x="6707" y="2455"/>
                    </a:lnTo>
                    <a:close/>
                    <a:moveTo>
                      <a:pt x="6201" y="5467"/>
                    </a:moveTo>
                    <a:cubicBezTo>
                      <a:pt x="6859" y="5467"/>
                      <a:pt x="7365" y="5973"/>
                      <a:pt x="7365" y="6631"/>
                    </a:cubicBezTo>
                    <a:cubicBezTo>
                      <a:pt x="7365" y="7264"/>
                      <a:pt x="6859" y="7795"/>
                      <a:pt x="6201" y="7795"/>
                    </a:cubicBezTo>
                    <a:cubicBezTo>
                      <a:pt x="5569" y="7795"/>
                      <a:pt x="5037" y="7264"/>
                      <a:pt x="5037" y="6631"/>
                    </a:cubicBezTo>
                    <a:cubicBezTo>
                      <a:pt x="5037" y="5973"/>
                      <a:pt x="5569" y="5467"/>
                      <a:pt x="6201" y="5467"/>
                    </a:cubicBezTo>
                    <a:close/>
                    <a:moveTo>
                      <a:pt x="4658" y="1"/>
                    </a:moveTo>
                    <a:cubicBezTo>
                      <a:pt x="2076" y="1"/>
                      <a:pt x="1" y="2126"/>
                      <a:pt x="1" y="4682"/>
                    </a:cubicBezTo>
                    <a:cubicBezTo>
                      <a:pt x="1" y="7897"/>
                      <a:pt x="4177" y="12730"/>
                      <a:pt x="4354" y="12933"/>
                    </a:cubicBezTo>
                    <a:lnTo>
                      <a:pt x="4658" y="13262"/>
                    </a:lnTo>
                    <a:lnTo>
                      <a:pt x="4936" y="12933"/>
                    </a:lnTo>
                    <a:cubicBezTo>
                      <a:pt x="5113" y="12730"/>
                      <a:pt x="9314" y="7897"/>
                      <a:pt x="9314" y="4682"/>
                    </a:cubicBezTo>
                    <a:cubicBezTo>
                      <a:pt x="9314" y="2126"/>
                      <a:pt x="7214" y="1"/>
                      <a:pt x="4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1" name="Google Shape;2801;p73"/>
            <p:cNvGrpSpPr/>
            <p:nvPr/>
          </p:nvGrpSpPr>
          <p:grpSpPr>
            <a:xfrm>
              <a:off x="-3800391" y="3495210"/>
              <a:ext cx="266413" cy="414237"/>
              <a:chOff x="-3230363" y="3231752"/>
              <a:chExt cx="266413" cy="414237"/>
            </a:xfrm>
          </p:grpSpPr>
          <p:sp>
            <p:nvSpPr>
              <p:cNvPr id="2802" name="Google Shape;2802;p73"/>
              <p:cNvSpPr/>
              <p:nvPr/>
            </p:nvSpPr>
            <p:spPr>
              <a:xfrm>
                <a:off x="-3032755" y="3259424"/>
                <a:ext cx="41133" cy="41945"/>
              </a:xfrm>
              <a:custGeom>
                <a:rect b="b" l="l" r="r" t="t"/>
                <a:pathLst>
                  <a:path extrusionOk="0" h="1343" w="1317">
                    <a:moveTo>
                      <a:pt x="760" y="1"/>
                    </a:moveTo>
                    <a:lnTo>
                      <a:pt x="1" y="785"/>
                    </a:lnTo>
                    <a:lnTo>
                      <a:pt x="558" y="1342"/>
                    </a:lnTo>
                    <a:lnTo>
                      <a:pt x="1317" y="558"/>
                    </a:lnTo>
                    <a:lnTo>
                      <a:pt x="7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3"/>
              <p:cNvSpPr/>
              <p:nvPr/>
            </p:nvSpPr>
            <p:spPr>
              <a:xfrm>
                <a:off x="-3202691" y="3259424"/>
                <a:ext cx="41133" cy="41133"/>
              </a:xfrm>
              <a:custGeom>
                <a:rect b="b" l="l" r="r" t="t"/>
                <a:pathLst>
                  <a:path extrusionOk="0" h="1317" w="1317">
                    <a:moveTo>
                      <a:pt x="557" y="1"/>
                    </a:moveTo>
                    <a:lnTo>
                      <a:pt x="1" y="558"/>
                    </a:lnTo>
                    <a:lnTo>
                      <a:pt x="785" y="1317"/>
                    </a:lnTo>
                    <a:lnTo>
                      <a:pt x="1317" y="785"/>
                    </a:lnTo>
                    <a:lnTo>
                      <a:pt x="5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3"/>
              <p:cNvSpPr/>
              <p:nvPr/>
            </p:nvSpPr>
            <p:spPr>
              <a:xfrm>
                <a:off x="-3109431" y="3231752"/>
                <a:ext cx="24549" cy="36417"/>
              </a:xfrm>
              <a:custGeom>
                <a:rect b="b" l="l" r="r" t="t"/>
                <a:pathLst>
                  <a:path extrusionOk="0" h="1166" w="786">
                    <a:moveTo>
                      <a:pt x="1" y="1"/>
                    </a:moveTo>
                    <a:lnTo>
                      <a:pt x="1" y="1165"/>
                    </a:lnTo>
                    <a:lnTo>
                      <a:pt x="786" y="1165"/>
                    </a:lnTo>
                    <a:lnTo>
                      <a:pt x="7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3"/>
              <p:cNvSpPr/>
              <p:nvPr/>
            </p:nvSpPr>
            <p:spPr>
              <a:xfrm>
                <a:off x="-3000336" y="3328979"/>
                <a:ext cx="36386" cy="23768"/>
              </a:xfrm>
              <a:custGeom>
                <a:rect b="b" l="l" r="r" t="t"/>
                <a:pathLst>
                  <a:path extrusionOk="0" h="761" w="1165">
                    <a:moveTo>
                      <a:pt x="0" y="1"/>
                    </a:moveTo>
                    <a:lnTo>
                      <a:pt x="0" y="760"/>
                    </a:lnTo>
                    <a:lnTo>
                      <a:pt x="1165" y="760"/>
                    </a:lnTo>
                    <a:lnTo>
                      <a:pt x="11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3"/>
              <p:cNvSpPr/>
              <p:nvPr/>
            </p:nvSpPr>
            <p:spPr>
              <a:xfrm>
                <a:off x="-3230363" y="3328979"/>
                <a:ext cx="36417" cy="23768"/>
              </a:xfrm>
              <a:custGeom>
                <a:rect b="b" l="l" r="r" t="t"/>
                <a:pathLst>
                  <a:path extrusionOk="0" h="761" w="1166">
                    <a:moveTo>
                      <a:pt x="1" y="1"/>
                    </a:moveTo>
                    <a:lnTo>
                      <a:pt x="1" y="760"/>
                    </a:lnTo>
                    <a:lnTo>
                      <a:pt x="1165" y="760"/>
                    </a:lnTo>
                    <a:lnTo>
                      <a:pt x="11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3"/>
              <p:cNvSpPr/>
              <p:nvPr/>
            </p:nvSpPr>
            <p:spPr>
              <a:xfrm>
                <a:off x="-3145786" y="3279975"/>
                <a:ext cx="97258" cy="120183"/>
              </a:xfrm>
              <a:custGeom>
                <a:rect b="b" l="l" r="r" t="t"/>
                <a:pathLst>
                  <a:path extrusionOk="0" h="3848" w="3114">
                    <a:moveTo>
                      <a:pt x="785" y="1"/>
                    </a:moveTo>
                    <a:cubicBezTo>
                      <a:pt x="937" y="254"/>
                      <a:pt x="1013" y="558"/>
                      <a:pt x="937" y="861"/>
                    </a:cubicBezTo>
                    <a:cubicBezTo>
                      <a:pt x="887" y="1140"/>
                      <a:pt x="709" y="1393"/>
                      <a:pt x="456" y="1545"/>
                    </a:cubicBezTo>
                    <a:cubicBezTo>
                      <a:pt x="153" y="1722"/>
                      <a:pt x="1" y="2025"/>
                      <a:pt x="1" y="2456"/>
                    </a:cubicBezTo>
                    <a:cubicBezTo>
                      <a:pt x="1" y="3139"/>
                      <a:pt x="507" y="3721"/>
                      <a:pt x="1165" y="3848"/>
                    </a:cubicBezTo>
                    <a:lnTo>
                      <a:pt x="1165" y="3114"/>
                    </a:lnTo>
                    <a:lnTo>
                      <a:pt x="1950" y="3114"/>
                    </a:lnTo>
                    <a:lnTo>
                      <a:pt x="1950" y="3797"/>
                    </a:lnTo>
                    <a:cubicBezTo>
                      <a:pt x="2608" y="3594"/>
                      <a:pt x="3114" y="2962"/>
                      <a:pt x="3114" y="2228"/>
                    </a:cubicBezTo>
                    <a:cubicBezTo>
                      <a:pt x="3114" y="988"/>
                      <a:pt x="2127" y="1"/>
                      <a:pt x="8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3"/>
              <p:cNvSpPr/>
              <p:nvPr/>
            </p:nvSpPr>
            <p:spPr>
              <a:xfrm>
                <a:off x="-3205846" y="3425425"/>
                <a:ext cx="218190" cy="72740"/>
              </a:xfrm>
              <a:custGeom>
                <a:rect b="b" l="l" r="r" t="t"/>
                <a:pathLst>
                  <a:path extrusionOk="0" h="2329" w="6986">
                    <a:moveTo>
                      <a:pt x="0" y="0"/>
                    </a:moveTo>
                    <a:lnTo>
                      <a:pt x="0" y="785"/>
                    </a:lnTo>
                    <a:lnTo>
                      <a:pt x="760" y="785"/>
                    </a:lnTo>
                    <a:lnTo>
                      <a:pt x="760" y="1165"/>
                    </a:lnTo>
                    <a:cubicBezTo>
                      <a:pt x="760" y="1823"/>
                      <a:pt x="1291" y="2329"/>
                      <a:pt x="1924" y="2329"/>
                    </a:cubicBezTo>
                    <a:lnTo>
                      <a:pt x="5037" y="2329"/>
                    </a:lnTo>
                    <a:cubicBezTo>
                      <a:pt x="5669" y="2329"/>
                      <a:pt x="6201" y="1823"/>
                      <a:pt x="6201" y="1165"/>
                    </a:cubicBezTo>
                    <a:lnTo>
                      <a:pt x="6201" y="785"/>
                    </a:lnTo>
                    <a:lnTo>
                      <a:pt x="6985" y="785"/>
                    </a:lnTo>
                    <a:lnTo>
                      <a:pt x="69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3"/>
              <p:cNvSpPr/>
              <p:nvPr/>
            </p:nvSpPr>
            <p:spPr>
              <a:xfrm>
                <a:off x="-3152095" y="3521840"/>
                <a:ext cx="109907" cy="124149"/>
              </a:xfrm>
              <a:custGeom>
                <a:rect b="b" l="l" r="r" t="t"/>
                <a:pathLst>
                  <a:path extrusionOk="0" h="3975" w="3519">
                    <a:moveTo>
                      <a:pt x="0" y="1"/>
                    </a:moveTo>
                    <a:lnTo>
                      <a:pt x="658" y="3974"/>
                    </a:lnTo>
                    <a:lnTo>
                      <a:pt x="2860" y="3974"/>
                    </a:lnTo>
                    <a:lnTo>
                      <a:pt x="3518" y="1"/>
                    </a:lnTo>
                    <a:lnTo>
                      <a:pt x="3518" y="1"/>
                    </a:lnTo>
                    <a:cubicBezTo>
                      <a:pt x="3442" y="26"/>
                      <a:pt x="3392" y="26"/>
                      <a:pt x="3316" y="26"/>
                    </a:cubicBezTo>
                    <a:lnTo>
                      <a:pt x="203" y="26"/>
                    </a:lnTo>
                    <a:cubicBezTo>
                      <a:pt x="152" y="26"/>
                      <a:pt x="76" y="2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0" name="Google Shape;2810;p73"/>
            <p:cNvGrpSpPr/>
            <p:nvPr/>
          </p:nvGrpSpPr>
          <p:grpSpPr>
            <a:xfrm>
              <a:off x="-3874287" y="4194349"/>
              <a:ext cx="414205" cy="414237"/>
              <a:chOff x="-2877811" y="3858557"/>
              <a:chExt cx="414205" cy="414237"/>
            </a:xfrm>
          </p:grpSpPr>
          <p:sp>
            <p:nvSpPr>
              <p:cNvPr id="2811" name="Google Shape;2811;p73"/>
              <p:cNvSpPr/>
              <p:nvPr/>
            </p:nvSpPr>
            <p:spPr>
              <a:xfrm>
                <a:off x="-2707094" y="3858557"/>
                <a:ext cx="72740" cy="72772"/>
              </a:xfrm>
              <a:custGeom>
                <a:rect b="b" l="l" r="r" t="t"/>
                <a:pathLst>
                  <a:path extrusionOk="0" h="2330" w="2329">
                    <a:moveTo>
                      <a:pt x="1" y="1"/>
                    </a:moveTo>
                    <a:lnTo>
                      <a:pt x="1" y="1165"/>
                    </a:lnTo>
                    <a:cubicBezTo>
                      <a:pt x="1" y="1798"/>
                      <a:pt x="532" y="2329"/>
                      <a:pt x="1165" y="2329"/>
                    </a:cubicBezTo>
                    <a:cubicBezTo>
                      <a:pt x="1797" y="2329"/>
                      <a:pt x="2329" y="1823"/>
                      <a:pt x="2329" y="1165"/>
                    </a:cubicBezTo>
                    <a:lnTo>
                      <a:pt x="2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3"/>
              <p:cNvSpPr/>
              <p:nvPr/>
            </p:nvSpPr>
            <p:spPr>
              <a:xfrm>
                <a:off x="-2731580" y="4053792"/>
                <a:ext cx="24518" cy="23768"/>
              </a:xfrm>
              <a:custGeom>
                <a:rect b="b" l="l" r="r" t="t"/>
                <a:pathLst>
                  <a:path extrusionOk="0" h="761" w="785">
                    <a:moveTo>
                      <a:pt x="405" y="1"/>
                    </a:moveTo>
                    <a:cubicBezTo>
                      <a:pt x="177" y="1"/>
                      <a:pt x="0" y="178"/>
                      <a:pt x="0" y="381"/>
                    </a:cubicBezTo>
                    <a:cubicBezTo>
                      <a:pt x="0" y="608"/>
                      <a:pt x="177" y="760"/>
                      <a:pt x="405" y="760"/>
                    </a:cubicBezTo>
                    <a:cubicBezTo>
                      <a:pt x="607" y="760"/>
                      <a:pt x="785" y="608"/>
                      <a:pt x="785" y="381"/>
                    </a:cubicBezTo>
                    <a:cubicBezTo>
                      <a:pt x="785" y="178"/>
                      <a:pt x="607"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3"/>
              <p:cNvSpPr/>
              <p:nvPr/>
            </p:nvSpPr>
            <p:spPr>
              <a:xfrm>
                <a:off x="-2634385" y="4150238"/>
                <a:ext cx="24549" cy="24549"/>
              </a:xfrm>
              <a:custGeom>
                <a:rect b="b" l="l" r="r" t="t"/>
                <a:pathLst>
                  <a:path extrusionOk="0" h="786" w="786">
                    <a:moveTo>
                      <a:pt x="381" y="0"/>
                    </a:moveTo>
                    <a:cubicBezTo>
                      <a:pt x="178" y="0"/>
                      <a:pt x="1" y="178"/>
                      <a:pt x="1" y="405"/>
                    </a:cubicBezTo>
                    <a:cubicBezTo>
                      <a:pt x="1" y="608"/>
                      <a:pt x="178" y="785"/>
                      <a:pt x="381" y="785"/>
                    </a:cubicBezTo>
                    <a:cubicBezTo>
                      <a:pt x="608" y="785"/>
                      <a:pt x="785" y="608"/>
                      <a:pt x="785" y="405"/>
                    </a:cubicBezTo>
                    <a:cubicBezTo>
                      <a:pt x="785" y="178"/>
                      <a:pt x="608" y="0"/>
                      <a:pt x="3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3"/>
              <p:cNvSpPr/>
              <p:nvPr/>
            </p:nvSpPr>
            <p:spPr>
              <a:xfrm>
                <a:off x="-2877811" y="3862524"/>
                <a:ext cx="414205" cy="410270"/>
              </a:xfrm>
              <a:custGeom>
                <a:rect b="b" l="l" r="r" t="t"/>
                <a:pathLst>
                  <a:path extrusionOk="0" h="13136" w="13262">
                    <a:moveTo>
                      <a:pt x="5087" y="5340"/>
                    </a:moveTo>
                    <a:cubicBezTo>
                      <a:pt x="5720" y="5340"/>
                      <a:pt x="6251" y="5872"/>
                      <a:pt x="6251" y="6505"/>
                    </a:cubicBezTo>
                    <a:cubicBezTo>
                      <a:pt x="6251" y="7137"/>
                      <a:pt x="5720" y="7669"/>
                      <a:pt x="5087" y="7669"/>
                    </a:cubicBezTo>
                    <a:cubicBezTo>
                      <a:pt x="4429" y="7669"/>
                      <a:pt x="3923" y="7137"/>
                      <a:pt x="3923" y="6505"/>
                    </a:cubicBezTo>
                    <a:cubicBezTo>
                      <a:pt x="3923" y="5872"/>
                      <a:pt x="4429" y="5340"/>
                      <a:pt x="5087" y="5340"/>
                    </a:cubicBezTo>
                    <a:close/>
                    <a:moveTo>
                      <a:pt x="8681" y="5442"/>
                    </a:moveTo>
                    <a:lnTo>
                      <a:pt x="9237" y="5998"/>
                    </a:lnTo>
                    <a:lnTo>
                      <a:pt x="4581" y="10655"/>
                    </a:lnTo>
                    <a:lnTo>
                      <a:pt x="4024" y="10124"/>
                    </a:lnTo>
                    <a:lnTo>
                      <a:pt x="8681" y="5442"/>
                    </a:lnTo>
                    <a:close/>
                    <a:moveTo>
                      <a:pt x="8175" y="8453"/>
                    </a:moveTo>
                    <a:cubicBezTo>
                      <a:pt x="8833" y="8453"/>
                      <a:pt x="9339" y="8959"/>
                      <a:pt x="9339" y="9617"/>
                    </a:cubicBezTo>
                    <a:cubicBezTo>
                      <a:pt x="9339" y="10250"/>
                      <a:pt x="8833" y="10782"/>
                      <a:pt x="8175" y="10782"/>
                    </a:cubicBezTo>
                    <a:cubicBezTo>
                      <a:pt x="7542" y="10782"/>
                      <a:pt x="7010" y="10250"/>
                      <a:pt x="7010" y="9617"/>
                    </a:cubicBezTo>
                    <a:cubicBezTo>
                      <a:pt x="7010" y="8959"/>
                      <a:pt x="7542" y="8453"/>
                      <a:pt x="8175" y="8453"/>
                    </a:cubicBezTo>
                    <a:close/>
                    <a:moveTo>
                      <a:pt x="4682" y="1"/>
                    </a:moveTo>
                    <a:lnTo>
                      <a:pt x="2480" y="709"/>
                    </a:lnTo>
                    <a:lnTo>
                      <a:pt x="0" y="4050"/>
                    </a:lnTo>
                    <a:lnTo>
                      <a:pt x="2025" y="6074"/>
                    </a:lnTo>
                    <a:lnTo>
                      <a:pt x="2328" y="5948"/>
                    </a:lnTo>
                    <a:lnTo>
                      <a:pt x="2328" y="13135"/>
                    </a:lnTo>
                    <a:lnTo>
                      <a:pt x="10933" y="13135"/>
                    </a:lnTo>
                    <a:lnTo>
                      <a:pt x="10933" y="5948"/>
                    </a:lnTo>
                    <a:lnTo>
                      <a:pt x="11237" y="6074"/>
                    </a:lnTo>
                    <a:lnTo>
                      <a:pt x="13261" y="4050"/>
                    </a:lnTo>
                    <a:lnTo>
                      <a:pt x="10781" y="709"/>
                    </a:lnTo>
                    <a:lnTo>
                      <a:pt x="8579" y="1"/>
                    </a:lnTo>
                    <a:lnTo>
                      <a:pt x="8579" y="1038"/>
                    </a:lnTo>
                    <a:cubicBezTo>
                      <a:pt x="8579" y="2101"/>
                      <a:pt x="7694" y="3012"/>
                      <a:pt x="6631" y="3012"/>
                    </a:cubicBezTo>
                    <a:cubicBezTo>
                      <a:pt x="5568" y="3012"/>
                      <a:pt x="4682" y="2126"/>
                      <a:pt x="4682" y="1038"/>
                    </a:cubicBezTo>
                    <a:lnTo>
                      <a:pt x="46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15" name="Google Shape;2815;p73"/>
          <p:cNvGrpSpPr/>
          <p:nvPr/>
        </p:nvGrpSpPr>
        <p:grpSpPr>
          <a:xfrm>
            <a:off x="3336804" y="1413940"/>
            <a:ext cx="392986" cy="3046080"/>
            <a:chOff x="-3364073" y="1397792"/>
            <a:chExt cx="414237" cy="3210793"/>
          </a:xfrm>
        </p:grpSpPr>
        <p:grpSp>
          <p:nvGrpSpPr>
            <p:cNvPr id="2816" name="Google Shape;2816;p73"/>
            <p:cNvGrpSpPr/>
            <p:nvPr/>
          </p:nvGrpSpPr>
          <p:grpSpPr>
            <a:xfrm>
              <a:off x="-3340352" y="1397792"/>
              <a:ext cx="366794" cy="414205"/>
              <a:chOff x="-2560083" y="1248613"/>
              <a:chExt cx="366794" cy="414205"/>
            </a:xfrm>
          </p:grpSpPr>
          <p:sp>
            <p:nvSpPr>
              <p:cNvPr id="2817" name="Google Shape;2817;p73"/>
              <p:cNvSpPr/>
              <p:nvPr/>
            </p:nvSpPr>
            <p:spPr>
              <a:xfrm>
                <a:off x="-2558490" y="1250175"/>
                <a:ext cx="71179" cy="72740"/>
              </a:xfrm>
              <a:custGeom>
                <a:rect b="b" l="l" r="r" t="t"/>
                <a:pathLst>
                  <a:path extrusionOk="0" h="2329" w="2279">
                    <a:moveTo>
                      <a:pt x="2278" y="1"/>
                    </a:moveTo>
                    <a:cubicBezTo>
                      <a:pt x="1089" y="178"/>
                      <a:pt x="178" y="1140"/>
                      <a:pt x="1" y="2329"/>
                    </a:cubicBezTo>
                    <a:lnTo>
                      <a:pt x="2278" y="2329"/>
                    </a:lnTo>
                    <a:lnTo>
                      <a:pt x="22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3"/>
              <p:cNvSpPr/>
              <p:nvPr/>
            </p:nvSpPr>
            <p:spPr>
              <a:xfrm>
                <a:off x="-2474693" y="1552912"/>
                <a:ext cx="48223" cy="49035"/>
              </a:xfrm>
              <a:custGeom>
                <a:rect b="b" l="l" r="r" t="t"/>
                <a:pathLst>
                  <a:path extrusionOk="0" h="1570" w="1544">
                    <a:moveTo>
                      <a:pt x="759" y="1"/>
                    </a:moveTo>
                    <a:cubicBezTo>
                      <a:pt x="354" y="1"/>
                      <a:pt x="0" y="355"/>
                      <a:pt x="0" y="785"/>
                    </a:cubicBezTo>
                    <a:cubicBezTo>
                      <a:pt x="0" y="1215"/>
                      <a:pt x="354" y="1570"/>
                      <a:pt x="759" y="1570"/>
                    </a:cubicBezTo>
                    <a:cubicBezTo>
                      <a:pt x="1190" y="1570"/>
                      <a:pt x="1544" y="1215"/>
                      <a:pt x="1544" y="785"/>
                    </a:cubicBezTo>
                    <a:cubicBezTo>
                      <a:pt x="1544" y="355"/>
                      <a:pt x="1190" y="1"/>
                      <a:pt x="7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3"/>
              <p:cNvSpPr/>
              <p:nvPr/>
            </p:nvSpPr>
            <p:spPr>
              <a:xfrm>
                <a:off x="-2560083" y="1248613"/>
                <a:ext cx="315417" cy="414205"/>
              </a:xfrm>
              <a:custGeom>
                <a:rect b="b" l="l" r="r" t="t"/>
                <a:pathLst>
                  <a:path extrusionOk="0" h="13262" w="10099">
                    <a:moveTo>
                      <a:pt x="3493" y="8984"/>
                    </a:moveTo>
                    <a:cubicBezTo>
                      <a:pt x="4354" y="8984"/>
                      <a:pt x="5062" y="9668"/>
                      <a:pt x="5062" y="10528"/>
                    </a:cubicBezTo>
                    <a:cubicBezTo>
                      <a:pt x="5062" y="11389"/>
                      <a:pt x="4354" y="12072"/>
                      <a:pt x="3493" y="12072"/>
                    </a:cubicBezTo>
                    <a:cubicBezTo>
                      <a:pt x="2633" y="12072"/>
                      <a:pt x="1950" y="11389"/>
                      <a:pt x="1950" y="10528"/>
                    </a:cubicBezTo>
                    <a:cubicBezTo>
                      <a:pt x="1950" y="9668"/>
                      <a:pt x="2633" y="8984"/>
                      <a:pt x="3493" y="8984"/>
                    </a:cubicBezTo>
                    <a:close/>
                    <a:moveTo>
                      <a:pt x="3114" y="0"/>
                    </a:moveTo>
                    <a:lnTo>
                      <a:pt x="3114" y="3138"/>
                    </a:lnTo>
                    <a:lnTo>
                      <a:pt x="1" y="3138"/>
                    </a:lnTo>
                    <a:lnTo>
                      <a:pt x="1" y="13261"/>
                    </a:lnTo>
                    <a:lnTo>
                      <a:pt x="10099" y="13261"/>
                    </a:lnTo>
                    <a:lnTo>
                      <a:pt x="10099" y="7061"/>
                    </a:lnTo>
                    <a:cubicBezTo>
                      <a:pt x="9972" y="7086"/>
                      <a:pt x="9871" y="7112"/>
                      <a:pt x="9820" y="7187"/>
                    </a:cubicBezTo>
                    <a:lnTo>
                      <a:pt x="9010" y="7997"/>
                    </a:lnTo>
                    <a:cubicBezTo>
                      <a:pt x="9289" y="8301"/>
                      <a:pt x="9466" y="8681"/>
                      <a:pt x="9466" y="9086"/>
                    </a:cubicBezTo>
                    <a:cubicBezTo>
                      <a:pt x="9466" y="9516"/>
                      <a:pt x="9289" y="9895"/>
                      <a:pt x="9010" y="10199"/>
                    </a:cubicBezTo>
                    <a:lnTo>
                      <a:pt x="7897" y="11287"/>
                    </a:lnTo>
                    <a:lnTo>
                      <a:pt x="3519" y="6884"/>
                    </a:lnTo>
                    <a:lnTo>
                      <a:pt x="4607" y="5796"/>
                    </a:lnTo>
                    <a:cubicBezTo>
                      <a:pt x="4911" y="5492"/>
                      <a:pt x="5290" y="5340"/>
                      <a:pt x="5695" y="5340"/>
                    </a:cubicBezTo>
                    <a:cubicBezTo>
                      <a:pt x="6125" y="5340"/>
                      <a:pt x="6505" y="5492"/>
                      <a:pt x="6809" y="5796"/>
                    </a:cubicBezTo>
                    <a:lnTo>
                      <a:pt x="7543" y="5062"/>
                    </a:lnTo>
                    <a:cubicBezTo>
                      <a:pt x="7694" y="4910"/>
                      <a:pt x="7770" y="4758"/>
                      <a:pt x="7770" y="4631"/>
                    </a:cubicBezTo>
                    <a:cubicBezTo>
                      <a:pt x="7796" y="4024"/>
                      <a:pt x="8023" y="3467"/>
                      <a:pt x="8454" y="3062"/>
                    </a:cubicBezTo>
                    <a:cubicBezTo>
                      <a:pt x="8884" y="2607"/>
                      <a:pt x="9466" y="2379"/>
                      <a:pt x="10099" y="2379"/>
                    </a:cubicBezTo>
                    <a:lnTo>
                      <a:pt x="100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3"/>
              <p:cNvSpPr/>
              <p:nvPr/>
            </p:nvSpPr>
            <p:spPr>
              <a:xfrm>
                <a:off x="-2416226" y="1439788"/>
                <a:ext cx="129677" cy="127397"/>
              </a:xfrm>
              <a:custGeom>
                <a:rect b="b" l="l" r="r" t="t"/>
                <a:pathLst>
                  <a:path extrusionOk="0" h="4079" w="4152">
                    <a:moveTo>
                      <a:pt x="1092" y="0"/>
                    </a:moveTo>
                    <a:cubicBezTo>
                      <a:pt x="895" y="0"/>
                      <a:pt x="700" y="76"/>
                      <a:pt x="558" y="231"/>
                    </a:cubicBezTo>
                    <a:lnTo>
                      <a:pt x="1" y="763"/>
                    </a:lnTo>
                    <a:lnTo>
                      <a:pt x="3291" y="4078"/>
                    </a:lnTo>
                    <a:lnTo>
                      <a:pt x="3848" y="3521"/>
                    </a:lnTo>
                    <a:cubicBezTo>
                      <a:pt x="4151" y="3218"/>
                      <a:pt x="4151" y="2737"/>
                      <a:pt x="3848" y="2433"/>
                    </a:cubicBezTo>
                    <a:lnTo>
                      <a:pt x="1621" y="206"/>
                    </a:lnTo>
                    <a:cubicBezTo>
                      <a:pt x="1472" y="70"/>
                      <a:pt x="1281" y="0"/>
                      <a:pt x="10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3"/>
              <p:cNvSpPr/>
              <p:nvPr/>
            </p:nvSpPr>
            <p:spPr>
              <a:xfrm>
                <a:off x="-2330836" y="1346840"/>
                <a:ext cx="137548" cy="134175"/>
              </a:xfrm>
              <a:custGeom>
                <a:rect b="b" l="l" r="r" t="t"/>
                <a:pathLst>
                  <a:path extrusionOk="0" h="4296" w="4404">
                    <a:moveTo>
                      <a:pt x="2759" y="1006"/>
                    </a:moveTo>
                    <a:lnTo>
                      <a:pt x="3315" y="1562"/>
                    </a:lnTo>
                    <a:lnTo>
                      <a:pt x="2759" y="2119"/>
                    </a:lnTo>
                    <a:lnTo>
                      <a:pt x="2202" y="1562"/>
                    </a:lnTo>
                    <a:lnTo>
                      <a:pt x="2759" y="1006"/>
                    </a:lnTo>
                    <a:close/>
                    <a:moveTo>
                      <a:pt x="2755" y="0"/>
                    </a:moveTo>
                    <a:cubicBezTo>
                      <a:pt x="2362" y="0"/>
                      <a:pt x="1970" y="149"/>
                      <a:pt x="1670" y="449"/>
                    </a:cubicBezTo>
                    <a:cubicBezTo>
                      <a:pt x="1392" y="727"/>
                      <a:pt x="1215" y="1107"/>
                      <a:pt x="1215" y="1512"/>
                    </a:cubicBezTo>
                    <a:cubicBezTo>
                      <a:pt x="1215" y="1841"/>
                      <a:pt x="1038" y="2170"/>
                      <a:pt x="759" y="2448"/>
                    </a:cubicBezTo>
                    <a:lnTo>
                      <a:pt x="25" y="3207"/>
                    </a:lnTo>
                    <a:lnTo>
                      <a:pt x="0" y="3207"/>
                    </a:lnTo>
                    <a:lnTo>
                      <a:pt x="1114" y="4296"/>
                    </a:lnTo>
                    <a:lnTo>
                      <a:pt x="1924" y="3486"/>
                    </a:lnTo>
                    <a:cubicBezTo>
                      <a:pt x="2151" y="3258"/>
                      <a:pt x="2480" y="3131"/>
                      <a:pt x="2885" y="3106"/>
                    </a:cubicBezTo>
                    <a:cubicBezTo>
                      <a:pt x="3391" y="3055"/>
                      <a:pt x="3822" y="2802"/>
                      <a:pt x="4100" y="2347"/>
                    </a:cubicBezTo>
                    <a:cubicBezTo>
                      <a:pt x="4404" y="1866"/>
                      <a:pt x="4378" y="1208"/>
                      <a:pt x="4075" y="727"/>
                    </a:cubicBezTo>
                    <a:cubicBezTo>
                      <a:pt x="3762" y="244"/>
                      <a:pt x="3258" y="0"/>
                      <a:pt x="27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2" name="Google Shape;2822;p73"/>
            <p:cNvGrpSpPr/>
            <p:nvPr/>
          </p:nvGrpSpPr>
          <p:grpSpPr>
            <a:xfrm>
              <a:off x="-3364057" y="2146388"/>
              <a:ext cx="414205" cy="315417"/>
              <a:chOff x="-2514233" y="1909399"/>
              <a:chExt cx="414205" cy="315417"/>
            </a:xfrm>
          </p:grpSpPr>
          <p:sp>
            <p:nvSpPr>
              <p:cNvPr id="2823" name="Google Shape;2823;p73"/>
              <p:cNvSpPr/>
              <p:nvPr/>
            </p:nvSpPr>
            <p:spPr>
              <a:xfrm>
                <a:off x="-2428063" y="2175750"/>
                <a:ext cx="48254" cy="49066"/>
              </a:xfrm>
              <a:custGeom>
                <a:rect b="b" l="l" r="r" t="t"/>
                <a:pathLst>
                  <a:path extrusionOk="0" h="1571" w="1545">
                    <a:moveTo>
                      <a:pt x="760" y="1"/>
                    </a:moveTo>
                    <a:cubicBezTo>
                      <a:pt x="355" y="1"/>
                      <a:pt x="0" y="355"/>
                      <a:pt x="0" y="785"/>
                    </a:cubicBezTo>
                    <a:cubicBezTo>
                      <a:pt x="0" y="1216"/>
                      <a:pt x="355" y="1570"/>
                      <a:pt x="760" y="1570"/>
                    </a:cubicBezTo>
                    <a:cubicBezTo>
                      <a:pt x="1190" y="1570"/>
                      <a:pt x="1544" y="1216"/>
                      <a:pt x="1544" y="785"/>
                    </a:cubicBezTo>
                    <a:cubicBezTo>
                      <a:pt x="1544" y="355"/>
                      <a:pt x="1190" y="1"/>
                      <a:pt x="7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3"/>
              <p:cNvSpPr/>
              <p:nvPr/>
            </p:nvSpPr>
            <p:spPr>
              <a:xfrm>
                <a:off x="-2184605" y="2175750"/>
                <a:ext cx="48223" cy="49066"/>
              </a:xfrm>
              <a:custGeom>
                <a:rect b="b" l="l" r="r" t="t"/>
                <a:pathLst>
                  <a:path extrusionOk="0" h="1571" w="1544">
                    <a:moveTo>
                      <a:pt x="759" y="1"/>
                    </a:moveTo>
                    <a:cubicBezTo>
                      <a:pt x="329" y="1"/>
                      <a:pt x="0" y="355"/>
                      <a:pt x="0" y="785"/>
                    </a:cubicBezTo>
                    <a:cubicBezTo>
                      <a:pt x="0" y="1216"/>
                      <a:pt x="329" y="1570"/>
                      <a:pt x="759" y="1570"/>
                    </a:cubicBezTo>
                    <a:cubicBezTo>
                      <a:pt x="1190" y="1570"/>
                      <a:pt x="1544" y="1216"/>
                      <a:pt x="1544" y="785"/>
                    </a:cubicBezTo>
                    <a:cubicBezTo>
                      <a:pt x="1544" y="355"/>
                      <a:pt x="1190" y="1"/>
                      <a:pt x="7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3"/>
              <p:cNvSpPr/>
              <p:nvPr/>
            </p:nvSpPr>
            <p:spPr>
              <a:xfrm>
                <a:off x="-2440712" y="1982109"/>
                <a:ext cx="24518" cy="24549"/>
              </a:xfrm>
              <a:custGeom>
                <a:rect b="b" l="l" r="r" t="t"/>
                <a:pathLst>
                  <a:path extrusionOk="0" h="786" w="785">
                    <a:moveTo>
                      <a:pt x="405" y="1"/>
                    </a:moveTo>
                    <a:cubicBezTo>
                      <a:pt x="178" y="1"/>
                      <a:pt x="0" y="178"/>
                      <a:pt x="0" y="380"/>
                    </a:cubicBezTo>
                    <a:cubicBezTo>
                      <a:pt x="0" y="608"/>
                      <a:pt x="178" y="785"/>
                      <a:pt x="405" y="785"/>
                    </a:cubicBezTo>
                    <a:cubicBezTo>
                      <a:pt x="608" y="785"/>
                      <a:pt x="785" y="608"/>
                      <a:pt x="785" y="380"/>
                    </a:cubicBezTo>
                    <a:cubicBezTo>
                      <a:pt x="785" y="178"/>
                      <a:pt x="608"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3"/>
              <p:cNvSpPr/>
              <p:nvPr/>
            </p:nvSpPr>
            <p:spPr>
              <a:xfrm>
                <a:off x="-2343485" y="2079335"/>
                <a:ext cx="24518" cy="23737"/>
              </a:xfrm>
              <a:custGeom>
                <a:rect b="b" l="l" r="r" t="t"/>
                <a:pathLst>
                  <a:path extrusionOk="0" h="760" w="785">
                    <a:moveTo>
                      <a:pt x="380" y="0"/>
                    </a:moveTo>
                    <a:cubicBezTo>
                      <a:pt x="177" y="0"/>
                      <a:pt x="0" y="152"/>
                      <a:pt x="0" y="380"/>
                    </a:cubicBezTo>
                    <a:cubicBezTo>
                      <a:pt x="0" y="582"/>
                      <a:pt x="177" y="760"/>
                      <a:pt x="380" y="760"/>
                    </a:cubicBezTo>
                    <a:cubicBezTo>
                      <a:pt x="608" y="760"/>
                      <a:pt x="785" y="582"/>
                      <a:pt x="785" y="380"/>
                    </a:cubicBezTo>
                    <a:cubicBezTo>
                      <a:pt x="785" y="152"/>
                      <a:pt x="608" y="0"/>
                      <a:pt x="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3"/>
              <p:cNvSpPr/>
              <p:nvPr/>
            </p:nvSpPr>
            <p:spPr>
              <a:xfrm>
                <a:off x="-2514233" y="1909399"/>
                <a:ext cx="268787" cy="290900"/>
              </a:xfrm>
              <a:custGeom>
                <a:rect b="b" l="l" r="r" t="t"/>
                <a:pathLst>
                  <a:path extrusionOk="0" h="9314" w="8606">
                    <a:moveTo>
                      <a:pt x="2759" y="1544"/>
                    </a:moveTo>
                    <a:cubicBezTo>
                      <a:pt x="3392" y="1544"/>
                      <a:pt x="3923" y="2075"/>
                      <a:pt x="3923" y="2708"/>
                    </a:cubicBezTo>
                    <a:cubicBezTo>
                      <a:pt x="3923" y="3366"/>
                      <a:pt x="3392" y="3872"/>
                      <a:pt x="2759" y="3872"/>
                    </a:cubicBezTo>
                    <a:cubicBezTo>
                      <a:pt x="2101" y="3872"/>
                      <a:pt x="1595" y="3366"/>
                      <a:pt x="1595" y="2708"/>
                    </a:cubicBezTo>
                    <a:cubicBezTo>
                      <a:pt x="1595" y="2075"/>
                      <a:pt x="2101" y="1544"/>
                      <a:pt x="2759" y="1544"/>
                    </a:cubicBezTo>
                    <a:close/>
                    <a:moveTo>
                      <a:pt x="6353" y="1671"/>
                    </a:moveTo>
                    <a:lnTo>
                      <a:pt x="6910" y="2202"/>
                    </a:lnTo>
                    <a:lnTo>
                      <a:pt x="2253" y="6859"/>
                    </a:lnTo>
                    <a:lnTo>
                      <a:pt x="1696" y="6327"/>
                    </a:lnTo>
                    <a:lnTo>
                      <a:pt x="6353" y="1671"/>
                    </a:lnTo>
                    <a:close/>
                    <a:moveTo>
                      <a:pt x="5847" y="4657"/>
                    </a:moveTo>
                    <a:cubicBezTo>
                      <a:pt x="6505" y="4657"/>
                      <a:pt x="7011" y="5188"/>
                      <a:pt x="7011" y="5821"/>
                    </a:cubicBezTo>
                    <a:cubicBezTo>
                      <a:pt x="7011" y="6454"/>
                      <a:pt x="6505" y="6985"/>
                      <a:pt x="5847" y="6985"/>
                    </a:cubicBezTo>
                    <a:cubicBezTo>
                      <a:pt x="5214" y="6985"/>
                      <a:pt x="4683" y="6454"/>
                      <a:pt x="4683" y="5821"/>
                    </a:cubicBezTo>
                    <a:cubicBezTo>
                      <a:pt x="4683" y="5188"/>
                      <a:pt x="5214" y="4657"/>
                      <a:pt x="5847" y="4657"/>
                    </a:cubicBezTo>
                    <a:close/>
                    <a:moveTo>
                      <a:pt x="1" y="0"/>
                    </a:moveTo>
                    <a:lnTo>
                      <a:pt x="785" y="9313"/>
                    </a:lnTo>
                    <a:lnTo>
                      <a:pt x="1975" y="9313"/>
                    </a:lnTo>
                    <a:cubicBezTo>
                      <a:pt x="1975" y="8453"/>
                      <a:pt x="2683" y="7770"/>
                      <a:pt x="3519" y="7770"/>
                    </a:cubicBezTo>
                    <a:cubicBezTo>
                      <a:pt x="4379" y="7770"/>
                      <a:pt x="5088" y="8453"/>
                      <a:pt x="5088" y="9313"/>
                    </a:cubicBezTo>
                    <a:lnTo>
                      <a:pt x="8605" y="9313"/>
                    </a:lnTo>
                    <a:lnTo>
                      <a:pt x="78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3"/>
              <p:cNvSpPr/>
              <p:nvPr/>
            </p:nvSpPr>
            <p:spPr>
              <a:xfrm>
                <a:off x="-2167240" y="1982109"/>
                <a:ext cx="56937" cy="97258"/>
              </a:xfrm>
              <a:custGeom>
                <a:rect b="b" l="l" r="r" t="t"/>
                <a:pathLst>
                  <a:path extrusionOk="0" h="3114" w="1823">
                    <a:moveTo>
                      <a:pt x="1" y="1"/>
                    </a:moveTo>
                    <a:lnTo>
                      <a:pt x="279" y="3113"/>
                    </a:lnTo>
                    <a:lnTo>
                      <a:pt x="1823" y="3113"/>
                    </a:lnTo>
                    <a:lnTo>
                      <a:pt x="15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3"/>
              <p:cNvSpPr/>
              <p:nvPr/>
            </p:nvSpPr>
            <p:spPr>
              <a:xfrm>
                <a:off x="-2239169" y="1982109"/>
                <a:ext cx="139141" cy="218190"/>
              </a:xfrm>
              <a:custGeom>
                <a:rect b="b" l="l" r="r" t="t"/>
                <a:pathLst>
                  <a:path extrusionOk="0" h="6986" w="4455">
                    <a:moveTo>
                      <a:pt x="1" y="1"/>
                    </a:moveTo>
                    <a:lnTo>
                      <a:pt x="583" y="6985"/>
                    </a:lnTo>
                    <a:lnTo>
                      <a:pt x="963" y="6985"/>
                    </a:lnTo>
                    <a:cubicBezTo>
                      <a:pt x="963" y="6125"/>
                      <a:pt x="1646" y="5442"/>
                      <a:pt x="2506" y="5442"/>
                    </a:cubicBezTo>
                    <a:cubicBezTo>
                      <a:pt x="3367" y="5442"/>
                      <a:pt x="4075" y="6125"/>
                      <a:pt x="4075" y="6985"/>
                    </a:cubicBezTo>
                    <a:lnTo>
                      <a:pt x="4455" y="6985"/>
                    </a:lnTo>
                    <a:lnTo>
                      <a:pt x="4177" y="3873"/>
                    </a:lnTo>
                    <a:lnTo>
                      <a:pt x="1874" y="3873"/>
                    </a:lnTo>
                    <a:lnTo>
                      <a:pt x="15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0" name="Google Shape;2830;p73"/>
            <p:cNvGrpSpPr/>
            <p:nvPr/>
          </p:nvGrpSpPr>
          <p:grpSpPr>
            <a:xfrm>
              <a:off x="-3364073" y="2845496"/>
              <a:ext cx="414237" cy="315417"/>
              <a:chOff x="-2886525" y="2591517"/>
              <a:chExt cx="414237" cy="315417"/>
            </a:xfrm>
          </p:grpSpPr>
          <p:sp>
            <p:nvSpPr>
              <p:cNvPr id="2831" name="Google Shape;2831;p73"/>
              <p:cNvSpPr/>
              <p:nvPr/>
            </p:nvSpPr>
            <p:spPr>
              <a:xfrm>
                <a:off x="-2886525" y="2858680"/>
                <a:ext cx="414237" cy="48254"/>
              </a:xfrm>
              <a:custGeom>
                <a:rect b="b" l="l" r="r" t="t"/>
                <a:pathLst>
                  <a:path extrusionOk="0" h="1545" w="13263">
                    <a:moveTo>
                      <a:pt x="1" y="1"/>
                    </a:moveTo>
                    <a:lnTo>
                      <a:pt x="1" y="760"/>
                    </a:lnTo>
                    <a:cubicBezTo>
                      <a:pt x="1" y="1190"/>
                      <a:pt x="355" y="1545"/>
                      <a:pt x="785" y="1545"/>
                    </a:cubicBezTo>
                    <a:lnTo>
                      <a:pt x="12478" y="1545"/>
                    </a:lnTo>
                    <a:cubicBezTo>
                      <a:pt x="12908" y="1545"/>
                      <a:pt x="13262" y="1190"/>
                      <a:pt x="13262" y="760"/>
                    </a:cubicBezTo>
                    <a:lnTo>
                      <a:pt x="13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3"/>
              <p:cNvSpPr/>
              <p:nvPr/>
            </p:nvSpPr>
            <p:spPr>
              <a:xfrm>
                <a:off x="-2740294" y="2652389"/>
                <a:ext cx="119402" cy="108314"/>
              </a:xfrm>
              <a:custGeom>
                <a:rect b="b" l="l" r="r" t="t"/>
                <a:pathLst>
                  <a:path extrusionOk="0" h="3468" w="3823">
                    <a:moveTo>
                      <a:pt x="1949" y="0"/>
                    </a:moveTo>
                    <a:cubicBezTo>
                      <a:pt x="886" y="0"/>
                      <a:pt x="1" y="861"/>
                      <a:pt x="1" y="1949"/>
                    </a:cubicBezTo>
                    <a:cubicBezTo>
                      <a:pt x="1" y="2557"/>
                      <a:pt x="304" y="3088"/>
                      <a:pt x="760" y="3468"/>
                    </a:cubicBezTo>
                    <a:cubicBezTo>
                      <a:pt x="836" y="2860"/>
                      <a:pt x="1140" y="2278"/>
                      <a:pt x="1620" y="1899"/>
                    </a:cubicBezTo>
                    <a:cubicBezTo>
                      <a:pt x="2054" y="1534"/>
                      <a:pt x="2571" y="1360"/>
                      <a:pt x="3098" y="1360"/>
                    </a:cubicBezTo>
                    <a:cubicBezTo>
                      <a:pt x="3340" y="1360"/>
                      <a:pt x="3584" y="1397"/>
                      <a:pt x="3822" y="1468"/>
                    </a:cubicBezTo>
                    <a:cubicBezTo>
                      <a:pt x="3620" y="633"/>
                      <a:pt x="2860" y="0"/>
                      <a:pt x="19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3"/>
              <p:cNvSpPr/>
              <p:nvPr/>
            </p:nvSpPr>
            <p:spPr>
              <a:xfrm>
                <a:off x="-2691290" y="2719164"/>
                <a:ext cx="57749" cy="39946"/>
              </a:xfrm>
              <a:custGeom>
                <a:rect b="b" l="l" r="r" t="t"/>
                <a:pathLst>
                  <a:path extrusionOk="0" h="1279" w="1849">
                    <a:moveTo>
                      <a:pt x="1504" y="1"/>
                    </a:moveTo>
                    <a:cubicBezTo>
                      <a:pt x="1159" y="1"/>
                      <a:pt x="817" y="115"/>
                      <a:pt x="532" y="343"/>
                    </a:cubicBezTo>
                    <a:cubicBezTo>
                      <a:pt x="254" y="596"/>
                      <a:pt x="77" y="925"/>
                      <a:pt x="1" y="1279"/>
                    </a:cubicBezTo>
                    <a:lnTo>
                      <a:pt x="1848" y="39"/>
                    </a:lnTo>
                    <a:cubicBezTo>
                      <a:pt x="1734" y="14"/>
                      <a:pt x="1619" y="1"/>
                      <a:pt x="15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3"/>
              <p:cNvSpPr/>
              <p:nvPr/>
            </p:nvSpPr>
            <p:spPr>
              <a:xfrm>
                <a:off x="-2862007" y="2591517"/>
                <a:ext cx="365202" cy="242708"/>
              </a:xfrm>
              <a:custGeom>
                <a:rect b="b" l="l" r="r" t="t"/>
                <a:pathLst>
                  <a:path extrusionOk="0" h="7771" w="11693">
                    <a:moveTo>
                      <a:pt x="5846" y="1165"/>
                    </a:moveTo>
                    <a:cubicBezTo>
                      <a:pt x="7340" y="1165"/>
                      <a:pt x="8554" y="2430"/>
                      <a:pt x="8554" y="3873"/>
                    </a:cubicBezTo>
                    <a:cubicBezTo>
                      <a:pt x="8554" y="3999"/>
                      <a:pt x="8554" y="4075"/>
                      <a:pt x="8554" y="4227"/>
                    </a:cubicBezTo>
                    <a:lnTo>
                      <a:pt x="5112" y="6505"/>
                    </a:lnTo>
                    <a:lnTo>
                      <a:pt x="4935" y="6454"/>
                    </a:lnTo>
                    <a:cubicBezTo>
                      <a:pt x="3847" y="6075"/>
                      <a:pt x="3113" y="5037"/>
                      <a:pt x="3113" y="3873"/>
                    </a:cubicBezTo>
                    <a:cubicBezTo>
                      <a:pt x="3113" y="2380"/>
                      <a:pt x="4353" y="1165"/>
                      <a:pt x="5846" y="1165"/>
                    </a:cubicBezTo>
                    <a:close/>
                    <a:moveTo>
                      <a:pt x="0" y="1"/>
                    </a:moveTo>
                    <a:lnTo>
                      <a:pt x="0" y="7770"/>
                    </a:lnTo>
                    <a:lnTo>
                      <a:pt x="11693" y="7770"/>
                    </a:lnTo>
                    <a:lnTo>
                      <a:pt x="116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5" name="Google Shape;2835;p73"/>
            <p:cNvGrpSpPr/>
            <p:nvPr/>
          </p:nvGrpSpPr>
          <p:grpSpPr>
            <a:xfrm>
              <a:off x="-3364057" y="3495210"/>
              <a:ext cx="414205" cy="414237"/>
              <a:chOff x="-2777430" y="3231752"/>
              <a:chExt cx="414205" cy="414237"/>
            </a:xfrm>
          </p:grpSpPr>
          <p:sp>
            <p:nvSpPr>
              <p:cNvPr id="2836" name="Google Shape;2836;p73"/>
              <p:cNvSpPr/>
              <p:nvPr/>
            </p:nvSpPr>
            <p:spPr>
              <a:xfrm>
                <a:off x="-2703939" y="3573217"/>
                <a:ext cx="267194" cy="23768"/>
              </a:xfrm>
              <a:custGeom>
                <a:rect b="b" l="l" r="r" t="t"/>
                <a:pathLst>
                  <a:path extrusionOk="0" h="761" w="8555">
                    <a:moveTo>
                      <a:pt x="1" y="1"/>
                    </a:moveTo>
                    <a:lnTo>
                      <a:pt x="1" y="760"/>
                    </a:lnTo>
                    <a:lnTo>
                      <a:pt x="8555" y="760"/>
                    </a:lnTo>
                    <a:lnTo>
                      <a:pt x="85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3"/>
              <p:cNvSpPr/>
              <p:nvPr/>
            </p:nvSpPr>
            <p:spPr>
              <a:xfrm>
                <a:off x="-2703939" y="3621440"/>
                <a:ext cx="267194" cy="24549"/>
              </a:xfrm>
              <a:custGeom>
                <a:rect b="b" l="l" r="r" t="t"/>
                <a:pathLst>
                  <a:path extrusionOk="0" h="786" w="8555">
                    <a:moveTo>
                      <a:pt x="1" y="1"/>
                    </a:moveTo>
                    <a:lnTo>
                      <a:pt x="1" y="785"/>
                    </a:lnTo>
                    <a:lnTo>
                      <a:pt x="8555" y="785"/>
                    </a:lnTo>
                    <a:lnTo>
                      <a:pt x="85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3"/>
              <p:cNvSpPr/>
              <p:nvPr/>
            </p:nvSpPr>
            <p:spPr>
              <a:xfrm>
                <a:off x="-2703939" y="3524213"/>
                <a:ext cx="267194" cy="24549"/>
              </a:xfrm>
              <a:custGeom>
                <a:rect b="b" l="l" r="r" t="t"/>
                <a:pathLst>
                  <a:path extrusionOk="0" h="786" w="8555">
                    <a:moveTo>
                      <a:pt x="1" y="1"/>
                    </a:moveTo>
                    <a:lnTo>
                      <a:pt x="1" y="785"/>
                    </a:lnTo>
                    <a:lnTo>
                      <a:pt x="8555" y="785"/>
                    </a:lnTo>
                    <a:lnTo>
                      <a:pt x="85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3"/>
              <p:cNvSpPr/>
              <p:nvPr/>
            </p:nvSpPr>
            <p:spPr>
              <a:xfrm>
                <a:off x="-2703939" y="3476022"/>
                <a:ext cx="267194" cy="23737"/>
              </a:xfrm>
              <a:custGeom>
                <a:rect b="b" l="l" r="r" t="t"/>
                <a:pathLst>
                  <a:path extrusionOk="0" h="760" w="8555">
                    <a:moveTo>
                      <a:pt x="1" y="0"/>
                    </a:moveTo>
                    <a:lnTo>
                      <a:pt x="1" y="759"/>
                    </a:lnTo>
                    <a:lnTo>
                      <a:pt x="8555" y="759"/>
                    </a:lnTo>
                    <a:lnTo>
                      <a:pt x="85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3"/>
              <p:cNvSpPr/>
              <p:nvPr/>
            </p:nvSpPr>
            <p:spPr>
              <a:xfrm>
                <a:off x="-2606713" y="3328979"/>
                <a:ext cx="72772" cy="23768"/>
              </a:xfrm>
              <a:custGeom>
                <a:rect b="b" l="l" r="r" t="t"/>
                <a:pathLst>
                  <a:path extrusionOk="0" h="761" w="2330">
                    <a:moveTo>
                      <a:pt x="1" y="1"/>
                    </a:moveTo>
                    <a:lnTo>
                      <a:pt x="1" y="760"/>
                    </a:lnTo>
                    <a:lnTo>
                      <a:pt x="2329" y="760"/>
                    </a:lnTo>
                    <a:lnTo>
                      <a:pt x="2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3"/>
              <p:cNvSpPr/>
              <p:nvPr/>
            </p:nvSpPr>
            <p:spPr>
              <a:xfrm>
                <a:off x="-2509486" y="3328979"/>
                <a:ext cx="72740" cy="23768"/>
              </a:xfrm>
              <a:custGeom>
                <a:rect b="b" l="l" r="r" t="t"/>
                <a:pathLst>
                  <a:path extrusionOk="0" h="761" w="2329">
                    <a:moveTo>
                      <a:pt x="1" y="1"/>
                    </a:moveTo>
                    <a:lnTo>
                      <a:pt x="1" y="760"/>
                    </a:lnTo>
                    <a:lnTo>
                      <a:pt x="2329" y="760"/>
                    </a:lnTo>
                    <a:lnTo>
                      <a:pt x="2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3"/>
              <p:cNvSpPr/>
              <p:nvPr/>
            </p:nvSpPr>
            <p:spPr>
              <a:xfrm>
                <a:off x="-2777430" y="3231752"/>
                <a:ext cx="414205" cy="414237"/>
              </a:xfrm>
              <a:custGeom>
                <a:rect b="b" l="l" r="r" t="t"/>
                <a:pathLst>
                  <a:path extrusionOk="0" h="13263" w="13262">
                    <a:moveTo>
                      <a:pt x="11692" y="2329"/>
                    </a:moveTo>
                    <a:lnTo>
                      <a:pt x="11692" y="4658"/>
                    </a:lnTo>
                    <a:lnTo>
                      <a:pt x="1595" y="4658"/>
                    </a:lnTo>
                    <a:lnTo>
                      <a:pt x="1595" y="2329"/>
                    </a:lnTo>
                    <a:close/>
                    <a:moveTo>
                      <a:pt x="2759" y="1"/>
                    </a:moveTo>
                    <a:cubicBezTo>
                      <a:pt x="1240" y="1"/>
                      <a:pt x="0" y="1216"/>
                      <a:pt x="0" y="2709"/>
                    </a:cubicBezTo>
                    <a:lnTo>
                      <a:pt x="0" y="13262"/>
                    </a:lnTo>
                    <a:lnTo>
                      <a:pt x="1595" y="13262"/>
                    </a:lnTo>
                    <a:lnTo>
                      <a:pt x="1595" y="7037"/>
                    </a:lnTo>
                    <a:lnTo>
                      <a:pt x="11692" y="7037"/>
                    </a:lnTo>
                    <a:lnTo>
                      <a:pt x="11692" y="13262"/>
                    </a:lnTo>
                    <a:lnTo>
                      <a:pt x="13262" y="13262"/>
                    </a:lnTo>
                    <a:lnTo>
                      <a:pt x="13262" y="2709"/>
                    </a:lnTo>
                    <a:cubicBezTo>
                      <a:pt x="13262" y="1216"/>
                      <a:pt x="12021" y="1"/>
                      <a:pt x="105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3"/>
              <p:cNvSpPr/>
              <p:nvPr/>
            </p:nvSpPr>
            <p:spPr>
              <a:xfrm>
                <a:off x="-2703939" y="3328979"/>
                <a:ext cx="72772" cy="23768"/>
              </a:xfrm>
              <a:custGeom>
                <a:rect b="b" l="l" r="r" t="t"/>
                <a:pathLst>
                  <a:path extrusionOk="0" h="761" w="2330">
                    <a:moveTo>
                      <a:pt x="1" y="1"/>
                    </a:moveTo>
                    <a:lnTo>
                      <a:pt x="1" y="760"/>
                    </a:lnTo>
                    <a:lnTo>
                      <a:pt x="2329" y="760"/>
                    </a:lnTo>
                    <a:lnTo>
                      <a:pt x="2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4" name="Google Shape;2844;p73"/>
            <p:cNvGrpSpPr/>
            <p:nvPr/>
          </p:nvGrpSpPr>
          <p:grpSpPr>
            <a:xfrm>
              <a:off x="-3341148" y="4194349"/>
              <a:ext cx="368387" cy="414237"/>
              <a:chOff x="-2264467" y="3858557"/>
              <a:chExt cx="368387" cy="414237"/>
            </a:xfrm>
          </p:grpSpPr>
          <p:sp>
            <p:nvSpPr>
              <p:cNvPr id="2845" name="Google Shape;2845;p73"/>
              <p:cNvSpPr/>
              <p:nvPr/>
            </p:nvSpPr>
            <p:spPr>
              <a:xfrm>
                <a:off x="-2046308" y="4150238"/>
                <a:ext cx="24549" cy="24549"/>
              </a:xfrm>
              <a:custGeom>
                <a:rect b="b" l="l" r="r" t="t"/>
                <a:pathLst>
                  <a:path extrusionOk="0" h="786" w="786">
                    <a:moveTo>
                      <a:pt x="381" y="0"/>
                    </a:moveTo>
                    <a:cubicBezTo>
                      <a:pt x="178" y="0"/>
                      <a:pt x="1" y="178"/>
                      <a:pt x="1" y="405"/>
                    </a:cubicBezTo>
                    <a:cubicBezTo>
                      <a:pt x="1" y="608"/>
                      <a:pt x="178" y="785"/>
                      <a:pt x="381" y="785"/>
                    </a:cubicBezTo>
                    <a:cubicBezTo>
                      <a:pt x="608" y="785"/>
                      <a:pt x="785" y="608"/>
                      <a:pt x="785" y="405"/>
                    </a:cubicBezTo>
                    <a:cubicBezTo>
                      <a:pt x="785" y="178"/>
                      <a:pt x="608" y="0"/>
                      <a:pt x="3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3"/>
              <p:cNvSpPr/>
              <p:nvPr/>
            </p:nvSpPr>
            <p:spPr>
              <a:xfrm>
                <a:off x="-2143504" y="4053792"/>
                <a:ext cx="24518" cy="23768"/>
              </a:xfrm>
              <a:custGeom>
                <a:rect b="b" l="l" r="r" t="t"/>
                <a:pathLst>
                  <a:path extrusionOk="0" h="761" w="785">
                    <a:moveTo>
                      <a:pt x="405" y="1"/>
                    </a:moveTo>
                    <a:cubicBezTo>
                      <a:pt x="177" y="1"/>
                      <a:pt x="0" y="178"/>
                      <a:pt x="0" y="381"/>
                    </a:cubicBezTo>
                    <a:cubicBezTo>
                      <a:pt x="0" y="608"/>
                      <a:pt x="177" y="760"/>
                      <a:pt x="405" y="760"/>
                    </a:cubicBezTo>
                    <a:cubicBezTo>
                      <a:pt x="607" y="760"/>
                      <a:pt x="785" y="608"/>
                      <a:pt x="785" y="381"/>
                    </a:cubicBezTo>
                    <a:cubicBezTo>
                      <a:pt x="785" y="178"/>
                      <a:pt x="607"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3"/>
              <p:cNvSpPr/>
              <p:nvPr/>
            </p:nvSpPr>
            <p:spPr>
              <a:xfrm>
                <a:off x="-2264467" y="3858557"/>
                <a:ext cx="368387" cy="414237"/>
              </a:xfrm>
              <a:custGeom>
                <a:rect b="b" l="l" r="r" t="t"/>
                <a:pathLst>
                  <a:path extrusionOk="0" h="13263" w="11795">
                    <a:moveTo>
                      <a:pt x="4278" y="5467"/>
                    </a:moveTo>
                    <a:cubicBezTo>
                      <a:pt x="4911" y="5467"/>
                      <a:pt x="5442" y="5999"/>
                      <a:pt x="5442" y="6632"/>
                    </a:cubicBezTo>
                    <a:cubicBezTo>
                      <a:pt x="5442" y="7264"/>
                      <a:pt x="4911" y="7796"/>
                      <a:pt x="4278" y="7796"/>
                    </a:cubicBezTo>
                    <a:cubicBezTo>
                      <a:pt x="3620" y="7796"/>
                      <a:pt x="3114" y="7264"/>
                      <a:pt x="3114" y="6632"/>
                    </a:cubicBezTo>
                    <a:cubicBezTo>
                      <a:pt x="3114" y="5999"/>
                      <a:pt x="3620" y="5467"/>
                      <a:pt x="4278" y="5467"/>
                    </a:cubicBezTo>
                    <a:close/>
                    <a:moveTo>
                      <a:pt x="7872" y="5569"/>
                    </a:moveTo>
                    <a:lnTo>
                      <a:pt x="8428" y="6125"/>
                    </a:lnTo>
                    <a:lnTo>
                      <a:pt x="3772" y="10782"/>
                    </a:lnTo>
                    <a:lnTo>
                      <a:pt x="3215" y="10225"/>
                    </a:lnTo>
                    <a:lnTo>
                      <a:pt x="7872" y="5569"/>
                    </a:lnTo>
                    <a:close/>
                    <a:moveTo>
                      <a:pt x="7366" y="8580"/>
                    </a:moveTo>
                    <a:cubicBezTo>
                      <a:pt x="8024" y="8580"/>
                      <a:pt x="8530" y="9086"/>
                      <a:pt x="8530" y="9744"/>
                    </a:cubicBezTo>
                    <a:cubicBezTo>
                      <a:pt x="8530" y="10377"/>
                      <a:pt x="8024" y="10909"/>
                      <a:pt x="7366" y="10909"/>
                    </a:cubicBezTo>
                    <a:cubicBezTo>
                      <a:pt x="6733" y="10909"/>
                      <a:pt x="6201" y="10377"/>
                      <a:pt x="6201" y="9744"/>
                    </a:cubicBezTo>
                    <a:cubicBezTo>
                      <a:pt x="6201" y="9086"/>
                      <a:pt x="6733" y="8580"/>
                      <a:pt x="7366" y="8580"/>
                    </a:cubicBezTo>
                    <a:close/>
                    <a:moveTo>
                      <a:pt x="8150" y="1"/>
                    </a:moveTo>
                    <a:cubicBezTo>
                      <a:pt x="6227" y="1"/>
                      <a:pt x="4658" y="1595"/>
                      <a:pt x="4658" y="3519"/>
                    </a:cubicBezTo>
                    <a:cubicBezTo>
                      <a:pt x="4658" y="3746"/>
                      <a:pt x="4480" y="3924"/>
                      <a:pt x="4253" y="3924"/>
                    </a:cubicBezTo>
                    <a:cubicBezTo>
                      <a:pt x="4050" y="3924"/>
                      <a:pt x="3873" y="3746"/>
                      <a:pt x="3873" y="3519"/>
                    </a:cubicBezTo>
                    <a:lnTo>
                      <a:pt x="3873" y="1975"/>
                    </a:lnTo>
                    <a:lnTo>
                      <a:pt x="2228" y="3215"/>
                    </a:lnTo>
                    <a:cubicBezTo>
                      <a:pt x="811" y="4253"/>
                      <a:pt x="1" y="5923"/>
                      <a:pt x="1" y="7669"/>
                    </a:cubicBezTo>
                    <a:cubicBezTo>
                      <a:pt x="1" y="10731"/>
                      <a:pt x="2481" y="13262"/>
                      <a:pt x="5543" y="13262"/>
                    </a:cubicBezTo>
                    <a:cubicBezTo>
                      <a:pt x="9340" y="13262"/>
                      <a:pt x="10782" y="10858"/>
                      <a:pt x="11339" y="8859"/>
                    </a:cubicBezTo>
                    <a:cubicBezTo>
                      <a:pt x="11794" y="7138"/>
                      <a:pt x="11187" y="5316"/>
                      <a:pt x="9795" y="4177"/>
                    </a:cubicBezTo>
                    <a:lnTo>
                      <a:pt x="9795" y="4202"/>
                    </a:lnTo>
                    <a:cubicBezTo>
                      <a:pt x="8707" y="3316"/>
                      <a:pt x="8479" y="1773"/>
                      <a:pt x="9264" y="608"/>
                    </a:cubicBezTo>
                    <a:lnTo>
                      <a:pt x="964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48" name="Google Shape;2848;p73"/>
          <p:cNvGrpSpPr/>
          <p:nvPr/>
        </p:nvGrpSpPr>
        <p:grpSpPr>
          <a:xfrm>
            <a:off x="2635542" y="1413940"/>
            <a:ext cx="392957" cy="3046080"/>
            <a:chOff x="-2870443" y="1397792"/>
            <a:chExt cx="414205" cy="3210793"/>
          </a:xfrm>
        </p:grpSpPr>
        <p:grpSp>
          <p:nvGrpSpPr>
            <p:cNvPr id="2849" name="Google Shape;2849;p73"/>
            <p:cNvGrpSpPr/>
            <p:nvPr/>
          </p:nvGrpSpPr>
          <p:grpSpPr>
            <a:xfrm>
              <a:off x="-2870443" y="1397792"/>
              <a:ext cx="414205" cy="414205"/>
              <a:chOff x="-2107149" y="1267572"/>
              <a:chExt cx="414205" cy="414205"/>
            </a:xfrm>
          </p:grpSpPr>
          <p:sp>
            <p:nvSpPr>
              <p:cNvPr id="2850" name="Google Shape;2850;p73"/>
              <p:cNvSpPr/>
              <p:nvPr/>
            </p:nvSpPr>
            <p:spPr>
              <a:xfrm>
                <a:off x="-2107149" y="1267572"/>
                <a:ext cx="413425" cy="414205"/>
              </a:xfrm>
              <a:custGeom>
                <a:rect b="b" l="l" r="r" t="t"/>
                <a:pathLst>
                  <a:path extrusionOk="0" h="13262" w="13237">
                    <a:moveTo>
                      <a:pt x="0" y="0"/>
                    </a:moveTo>
                    <a:lnTo>
                      <a:pt x="0" y="13262"/>
                    </a:lnTo>
                    <a:lnTo>
                      <a:pt x="13236" y="13262"/>
                    </a:lnTo>
                    <a:lnTo>
                      <a:pt x="13236" y="12477"/>
                    </a:lnTo>
                    <a:lnTo>
                      <a:pt x="759" y="12477"/>
                    </a:lnTo>
                    <a:lnTo>
                      <a:pt x="7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3"/>
              <p:cNvSpPr/>
              <p:nvPr/>
            </p:nvSpPr>
            <p:spPr>
              <a:xfrm>
                <a:off x="-2058926" y="1486511"/>
                <a:ext cx="73521" cy="146262"/>
              </a:xfrm>
              <a:custGeom>
                <a:rect b="b" l="l" r="r" t="t"/>
                <a:pathLst>
                  <a:path extrusionOk="0" h="4683" w="2354">
                    <a:moveTo>
                      <a:pt x="0" y="1"/>
                    </a:moveTo>
                    <a:lnTo>
                      <a:pt x="0" y="4683"/>
                    </a:lnTo>
                    <a:lnTo>
                      <a:pt x="2354" y="4683"/>
                    </a:lnTo>
                    <a:lnTo>
                      <a:pt x="2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3"/>
              <p:cNvSpPr/>
              <p:nvPr/>
            </p:nvSpPr>
            <p:spPr>
              <a:xfrm>
                <a:off x="-1960918" y="1438288"/>
                <a:ext cx="72740" cy="194485"/>
              </a:xfrm>
              <a:custGeom>
                <a:rect b="b" l="l" r="r" t="t"/>
                <a:pathLst>
                  <a:path extrusionOk="0" h="6227" w="2329">
                    <a:moveTo>
                      <a:pt x="0" y="1"/>
                    </a:moveTo>
                    <a:lnTo>
                      <a:pt x="0" y="6227"/>
                    </a:lnTo>
                    <a:lnTo>
                      <a:pt x="2328" y="6227"/>
                    </a:lnTo>
                    <a:lnTo>
                      <a:pt x="23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3"/>
              <p:cNvSpPr/>
              <p:nvPr/>
            </p:nvSpPr>
            <p:spPr>
              <a:xfrm>
                <a:off x="-1864504" y="1438288"/>
                <a:ext cx="72772" cy="194485"/>
              </a:xfrm>
              <a:custGeom>
                <a:rect b="b" l="l" r="r" t="t"/>
                <a:pathLst>
                  <a:path extrusionOk="0" h="6227" w="2330">
                    <a:moveTo>
                      <a:pt x="1" y="1"/>
                    </a:moveTo>
                    <a:lnTo>
                      <a:pt x="1" y="6227"/>
                    </a:lnTo>
                    <a:lnTo>
                      <a:pt x="2329" y="6227"/>
                    </a:lnTo>
                    <a:lnTo>
                      <a:pt x="2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3"/>
              <p:cNvSpPr/>
              <p:nvPr/>
            </p:nvSpPr>
            <p:spPr>
              <a:xfrm>
                <a:off x="-1767277" y="1486511"/>
                <a:ext cx="73553" cy="146262"/>
              </a:xfrm>
              <a:custGeom>
                <a:rect b="b" l="l" r="r" t="t"/>
                <a:pathLst>
                  <a:path extrusionOk="0" h="4683" w="2355">
                    <a:moveTo>
                      <a:pt x="1" y="1"/>
                    </a:moveTo>
                    <a:lnTo>
                      <a:pt x="1" y="4683"/>
                    </a:lnTo>
                    <a:lnTo>
                      <a:pt x="2354" y="4683"/>
                    </a:lnTo>
                    <a:lnTo>
                      <a:pt x="2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3"/>
              <p:cNvSpPr/>
              <p:nvPr/>
            </p:nvSpPr>
            <p:spPr>
              <a:xfrm>
                <a:off x="-2058926" y="1292870"/>
                <a:ext cx="365982" cy="169186"/>
              </a:xfrm>
              <a:custGeom>
                <a:rect b="b" l="l" r="r" t="t"/>
                <a:pathLst>
                  <a:path extrusionOk="0" h="5417" w="11718">
                    <a:moveTo>
                      <a:pt x="5846" y="0"/>
                    </a:moveTo>
                    <a:cubicBezTo>
                      <a:pt x="4758" y="0"/>
                      <a:pt x="3746" y="608"/>
                      <a:pt x="3265" y="1595"/>
                    </a:cubicBezTo>
                    <a:lnTo>
                      <a:pt x="2328" y="3467"/>
                    </a:lnTo>
                    <a:cubicBezTo>
                      <a:pt x="1949" y="4201"/>
                      <a:pt x="1215" y="4657"/>
                      <a:pt x="405" y="4657"/>
                    </a:cubicBezTo>
                    <a:lnTo>
                      <a:pt x="0" y="4657"/>
                    </a:lnTo>
                    <a:lnTo>
                      <a:pt x="0" y="5416"/>
                    </a:lnTo>
                    <a:lnTo>
                      <a:pt x="405" y="5416"/>
                    </a:lnTo>
                    <a:cubicBezTo>
                      <a:pt x="1493" y="5416"/>
                      <a:pt x="2531" y="4809"/>
                      <a:pt x="3012" y="3822"/>
                    </a:cubicBezTo>
                    <a:lnTo>
                      <a:pt x="3948" y="1949"/>
                    </a:lnTo>
                    <a:cubicBezTo>
                      <a:pt x="4328" y="1215"/>
                      <a:pt x="5036" y="760"/>
                      <a:pt x="5846" y="760"/>
                    </a:cubicBezTo>
                    <a:cubicBezTo>
                      <a:pt x="6656" y="760"/>
                      <a:pt x="7390" y="1215"/>
                      <a:pt x="7769" y="1949"/>
                    </a:cubicBezTo>
                    <a:lnTo>
                      <a:pt x="8706" y="3822"/>
                    </a:lnTo>
                    <a:cubicBezTo>
                      <a:pt x="9187" y="4809"/>
                      <a:pt x="10224" y="5416"/>
                      <a:pt x="11313" y="5416"/>
                    </a:cubicBezTo>
                    <a:lnTo>
                      <a:pt x="11718" y="5416"/>
                    </a:lnTo>
                    <a:lnTo>
                      <a:pt x="11718" y="4657"/>
                    </a:lnTo>
                    <a:lnTo>
                      <a:pt x="11313" y="4657"/>
                    </a:lnTo>
                    <a:cubicBezTo>
                      <a:pt x="10503" y="4657"/>
                      <a:pt x="9769" y="4201"/>
                      <a:pt x="9389" y="3467"/>
                    </a:cubicBezTo>
                    <a:lnTo>
                      <a:pt x="8453" y="1595"/>
                    </a:lnTo>
                    <a:cubicBezTo>
                      <a:pt x="7947" y="608"/>
                      <a:pt x="6960" y="0"/>
                      <a:pt x="58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6" name="Google Shape;2856;p73"/>
            <p:cNvGrpSpPr/>
            <p:nvPr/>
          </p:nvGrpSpPr>
          <p:grpSpPr>
            <a:xfrm>
              <a:off x="-2870053" y="2097400"/>
              <a:ext cx="413425" cy="413393"/>
              <a:chOff x="-2002020" y="1926796"/>
              <a:chExt cx="413425" cy="413393"/>
            </a:xfrm>
          </p:grpSpPr>
          <p:sp>
            <p:nvSpPr>
              <p:cNvPr id="2857" name="Google Shape;2857;p73"/>
              <p:cNvSpPr/>
              <p:nvPr/>
            </p:nvSpPr>
            <p:spPr>
              <a:xfrm>
                <a:off x="-1904013" y="1926796"/>
                <a:ext cx="296428" cy="196827"/>
              </a:xfrm>
              <a:custGeom>
                <a:rect b="b" l="l" r="r" t="t"/>
                <a:pathLst>
                  <a:path extrusionOk="0" h="6302" w="9491">
                    <a:moveTo>
                      <a:pt x="5062" y="0"/>
                    </a:moveTo>
                    <a:cubicBezTo>
                      <a:pt x="2278" y="0"/>
                      <a:pt x="0" y="2278"/>
                      <a:pt x="0" y="5062"/>
                    </a:cubicBezTo>
                    <a:cubicBezTo>
                      <a:pt x="0" y="5492"/>
                      <a:pt x="76" y="5897"/>
                      <a:pt x="177" y="6302"/>
                    </a:cubicBezTo>
                    <a:lnTo>
                      <a:pt x="177" y="6276"/>
                    </a:lnTo>
                    <a:lnTo>
                      <a:pt x="2455" y="3999"/>
                    </a:lnTo>
                    <a:cubicBezTo>
                      <a:pt x="2379" y="3847"/>
                      <a:pt x="2354" y="3670"/>
                      <a:pt x="2354" y="3492"/>
                    </a:cubicBezTo>
                    <a:cubicBezTo>
                      <a:pt x="2354" y="2860"/>
                      <a:pt x="2860" y="2328"/>
                      <a:pt x="3518" y="2328"/>
                    </a:cubicBezTo>
                    <a:cubicBezTo>
                      <a:pt x="4151" y="2328"/>
                      <a:pt x="4682" y="2860"/>
                      <a:pt x="4682" y="3492"/>
                    </a:cubicBezTo>
                    <a:cubicBezTo>
                      <a:pt x="4682" y="3771"/>
                      <a:pt x="4556" y="4024"/>
                      <a:pt x="4404" y="4226"/>
                    </a:cubicBezTo>
                    <a:lnTo>
                      <a:pt x="5593" y="6251"/>
                    </a:lnTo>
                    <a:cubicBezTo>
                      <a:pt x="5669" y="6226"/>
                      <a:pt x="5745" y="6226"/>
                      <a:pt x="5846" y="6226"/>
                    </a:cubicBezTo>
                    <a:cubicBezTo>
                      <a:pt x="5998" y="6226"/>
                      <a:pt x="6125" y="6251"/>
                      <a:pt x="6277" y="6302"/>
                    </a:cubicBezTo>
                    <a:lnTo>
                      <a:pt x="9491" y="2632"/>
                    </a:lnTo>
                    <a:cubicBezTo>
                      <a:pt x="8630" y="1063"/>
                      <a:pt x="6960" y="0"/>
                      <a:pt x="50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3"/>
              <p:cNvSpPr/>
              <p:nvPr/>
            </p:nvSpPr>
            <p:spPr>
              <a:xfrm>
                <a:off x="-1734077" y="2144924"/>
                <a:ext cx="24549" cy="24549"/>
              </a:xfrm>
              <a:custGeom>
                <a:rect b="b" l="l" r="r" t="t"/>
                <a:pathLst>
                  <a:path extrusionOk="0" h="786" w="786">
                    <a:moveTo>
                      <a:pt x="405" y="1"/>
                    </a:moveTo>
                    <a:cubicBezTo>
                      <a:pt x="178" y="1"/>
                      <a:pt x="1" y="178"/>
                      <a:pt x="1" y="381"/>
                    </a:cubicBezTo>
                    <a:cubicBezTo>
                      <a:pt x="1" y="608"/>
                      <a:pt x="178" y="785"/>
                      <a:pt x="405" y="785"/>
                    </a:cubicBezTo>
                    <a:cubicBezTo>
                      <a:pt x="608" y="785"/>
                      <a:pt x="785" y="608"/>
                      <a:pt x="785" y="381"/>
                    </a:cubicBezTo>
                    <a:cubicBezTo>
                      <a:pt x="785" y="178"/>
                      <a:pt x="608"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3"/>
              <p:cNvSpPr/>
              <p:nvPr/>
            </p:nvSpPr>
            <p:spPr>
              <a:xfrm>
                <a:off x="-1806786" y="2023991"/>
                <a:ext cx="24518" cy="24549"/>
              </a:xfrm>
              <a:custGeom>
                <a:rect b="b" l="l" r="r" t="t"/>
                <a:pathLst>
                  <a:path extrusionOk="0" h="786" w="785">
                    <a:moveTo>
                      <a:pt x="405" y="1"/>
                    </a:moveTo>
                    <a:cubicBezTo>
                      <a:pt x="177" y="1"/>
                      <a:pt x="0" y="178"/>
                      <a:pt x="0" y="380"/>
                    </a:cubicBezTo>
                    <a:cubicBezTo>
                      <a:pt x="0" y="608"/>
                      <a:pt x="177" y="785"/>
                      <a:pt x="405" y="785"/>
                    </a:cubicBezTo>
                    <a:cubicBezTo>
                      <a:pt x="608" y="785"/>
                      <a:pt x="785" y="608"/>
                      <a:pt x="785" y="380"/>
                    </a:cubicBezTo>
                    <a:cubicBezTo>
                      <a:pt x="785" y="178"/>
                      <a:pt x="608"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3"/>
              <p:cNvSpPr/>
              <p:nvPr/>
            </p:nvSpPr>
            <p:spPr>
              <a:xfrm>
                <a:off x="-2002020" y="2032705"/>
                <a:ext cx="413425" cy="307484"/>
              </a:xfrm>
              <a:custGeom>
                <a:rect b="b" l="l" r="r" t="t"/>
                <a:pathLst>
                  <a:path extrusionOk="0" h="9845" w="13237">
                    <a:moveTo>
                      <a:pt x="12958" y="0"/>
                    </a:moveTo>
                    <a:lnTo>
                      <a:pt x="9997" y="3417"/>
                    </a:lnTo>
                    <a:cubicBezTo>
                      <a:pt x="10073" y="3594"/>
                      <a:pt x="10149" y="3771"/>
                      <a:pt x="10149" y="3974"/>
                    </a:cubicBezTo>
                    <a:cubicBezTo>
                      <a:pt x="10149" y="4632"/>
                      <a:pt x="9617" y="5163"/>
                      <a:pt x="8984" y="5163"/>
                    </a:cubicBezTo>
                    <a:cubicBezTo>
                      <a:pt x="8326" y="5163"/>
                      <a:pt x="7820" y="4632"/>
                      <a:pt x="7820" y="3974"/>
                    </a:cubicBezTo>
                    <a:cubicBezTo>
                      <a:pt x="7820" y="3695"/>
                      <a:pt x="7922" y="3442"/>
                      <a:pt x="8073" y="3240"/>
                    </a:cubicBezTo>
                    <a:lnTo>
                      <a:pt x="6884" y="1240"/>
                    </a:lnTo>
                    <a:cubicBezTo>
                      <a:pt x="6808" y="1266"/>
                      <a:pt x="6732" y="1266"/>
                      <a:pt x="6656" y="1266"/>
                    </a:cubicBezTo>
                    <a:cubicBezTo>
                      <a:pt x="6479" y="1266"/>
                      <a:pt x="6302" y="1215"/>
                      <a:pt x="6150" y="1139"/>
                    </a:cubicBezTo>
                    <a:lnTo>
                      <a:pt x="3594" y="3695"/>
                    </a:lnTo>
                    <a:cubicBezTo>
                      <a:pt x="3796" y="4151"/>
                      <a:pt x="4049" y="4556"/>
                      <a:pt x="4378" y="4935"/>
                    </a:cubicBezTo>
                    <a:lnTo>
                      <a:pt x="3872" y="5416"/>
                    </a:lnTo>
                    <a:lnTo>
                      <a:pt x="3341" y="4859"/>
                    </a:lnTo>
                    <a:lnTo>
                      <a:pt x="0" y="8200"/>
                    </a:lnTo>
                    <a:lnTo>
                      <a:pt x="1645" y="9845"/>
                    </a:lnTo>
                    <a:lnTo>
                      <a:pt x="4986" y="6504"/>
                    </a:lnTo>
                    <a:lnTo>
                      <a:pt x="4429" y="5973"/>
                    </a:lnTo>
                    <a:lnTo>
                      <a:pt x="4910" y="5467"/>
                    </a:lnTo>
                    <a:cubicBezTo>
                      <a:pt x="5796" y="6226"/>
                      <a:pt x="6935" y="6707"/>
                      <a:pt x="8200" y="6707"/>
                    </a:cubicBezTo>
                    <a:cubicBezTo>
                      <a:pt x="10984" y="6707"/>
                      <a:pt x="13236" y="4429"/>
                      <a:pt x="13236" y="1645"/>
                    </a:cubicBezTo>
                    <a:cubicBezTo>
                      <a:pt x="13236" y="1063"/>
                      <a:pt x="13135" y="532"/>
                      <a:pt x="12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1" name="Google Shape;2861;p73"/>
            <p:cNvGrpSpPr/>
            <p:nvPr/>
          </p:nvGrpSpPr>
          <p:grpSpPr>
            <a:xfrm>
              <a:off x="-2870443" y="2857755"/>
              <a:ext cx="414205" cy="290900"/>
              <a:chOff x="-2378278" y="2585989"/>
              <a:chExt cx="414205" cy="290900"/>
            </a:xfrm>
          </p:grpSpPr>
          <p:sp>
            <p:nvSpPr>
              <p:cNvPr id="2862" name="Google Shape;2862;p73"/>
              <p:cNvSpPr/>
              <p:nvPr/>
            </p:nvSpPr>
            <p:spPr>
              <a:xfrm>
                <a:off x="-2134821" y="2658698"/>
                <a:ext cx="24518" cy="24549"/>
              </a:xfrm>
              <a:custGeom>
                <a:rect b="b" l="l" r="r" t="t"/>
                <a:pathLst>
                  <a:path extrusionOk="0" h="786" w="785">
                    <a:moveTo>
                      <a:pt x="405" y="1"/>
                    </a:moveTo>
                    <a:cubicBezTo>
                      <a:pt x="178" y="1"/>
                      <a:pt x="0" y="178"/>
                      <a:pt x="0" y="406"/>
                    </a:cubicBezTo>
                    <a:cubicBezTo>
                      <a:pt x="0" y="608"/>
                      <a:pt x="178" y="785"/>
                      <a:pt x="405" y="785"/>
                    </a:cubicBezTo>
                    <a:lnTo>
                      <a:pt x="785" y="785"/>
                    </a:lnTo>
                    <a:lnTo>
                      <a:pt x="785" y="406"/>
                    </a:lnTo>
                    <a:cubicBezTo>
                      <a:pt x="785" y="178"/>
                      <a:pt x="608"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3"/>
              <p:cNvSpPr/>
              <p:nvPr/>
            </p:nvSpPr>
            <p:spPr>
              <a:xfrm>
                <a:off x="-2086598" y="2658698"/>
                <a:ext cx="24518" cy="24549"/>
              </a:xfrm>
              <a:custGeom>
                <a:rect b="b" l="l" r="r" t="t"/>
                <a:pathLst>
                  <a:path extrusionOk="0" h="786" w="785">
                    <a:moveTo>
                      <a:pt x="405" y="1"/>
                    </a:moveTo>
                    <a:cubicBezTo>
                      <a:pt x="177" y="1"/>
                      <a:pt x="0" y="178"/>
                      <a:pt x="0" y="406"/>
                    </a:cubicBezTo>
                    <a:lnTo>
                      <a:pt x="0" y="785"/>
                    </a:lnTo>
                    <a:lnTo>
                      <a:pt x="405" y="785"/>
                    </a:lnTo>
                    <a:cubicBezTo>
                      <a:pt x="608" y="785"/>
                      <a:pt x="785" y="608"/>
                      <a:pt x="785" y="406"/>
                    </a:cubicBezTo>
                    <a:cubicBezTo>
                      <a:pt x="785" y="178"/>
                      <a:pt x="608"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3"/>
              <p:cNvSpPr/>
              <p:nvPr/>
            </p:nvSpPr>
            <p:spPr>
              <a:xfrm>
                <a:off x="-2378278" y="2585989"/>
                <a:ext cx="153383" cy="152571"/>
              </a:xfrm>
              <a:custGeom>
                <a:rect b="b" l="l" r="r" t="t"/>
                <a:pathLst>
                  <a:path extrusionOk="0" h="4885" w="4911">
                    <a:moveTo>
                      <a:pt x="1" y="1"/>
                    </a:moveTo>
                    <a:lnTo>
                      <a:pt x="1" y="4885"/>
                    </a:lnTo>
                    <a:lnTo>
                      <a:pt x="49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3"/>
              <p:cNvSpPr/>
              <p:nvPr/>
            </p:nvSpPr>
            <p:spPr>
              <a:xfrm>
                <a:off x="-2134821" y="2755925"/>
                <a:ext cx="72740" cy="48254"/>
              </a:xfrm>
              <a:custGeom>
                <a:rect b="b" l="l" r="r" t="t"/>
                <a:pathLst>
                  <a:path extrusionOk="0" h="1545" w="2329">
                    <a:moveTo>
                      <a:pt x="0" y="1"/>
                    </a:moveTo>
                    <a:lnTo>
                      <a:pt x="0" y="1545"/>
                    </a:lnTo>
                    <a:lnTo>
                      <a:pt x="2329" y="1545"/>
                    </a:lnTo>
                    <a:lnTo>
                      <a:pt x="2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3"/>
              <p:cNvSpPr/>
              <p:nvPr/>
            </p:nvSpPr>
            <p:spPr>
              <a:xfrm>
                <a:off x="-2378278" y="2585989"/>
                <a:ext cx="414205" cy="290900"/>
              </a:xfrm>
              <a:custGeom>
                <a:rect b="b" l="l" r="r" t="t"/>
                <a:pathLst>
                  <a:path extrusionOk="0" h="9314" w="13262">
                    <a:moveTo>
                      <a:pt x="4683" y="5442"/>
                    </a:moveTo>
                    <a:lnTo>
                      <a:pt x="4683" y="6226"/>
                    </a:lnTo>
                    <a:lnTo>
                      <a:pt x="1570" y="6226"/>
                    </a:lnTo>
                    <a:lnTo>
                      <a:pt x="1570" y="5442"/>
                    </a:lnTo>
                    <a:close/>
                    <a:moveTo>
                      <a:pt x="4683" y="6986"/>
                    </a:moveTo>
                    <a:lnTo>
                      <a:pt x="4683" y="7770"/>
                    </a:lnTo>
                    <a:lnTo>
                      <a:pt x="1570" y="7770"/>
                    </a:lnTo>
                    <a:lnTo>
                      <a:pt x="1570" y="6986"/>
                    </a:lnTo>
                    <a:close/>
                    <a:moveTo>
                      <a:pt x="9744" y="1570"/>
                    </a:moveTo>
                    <a:cubicBezTo>
                      <a:pt x="10377" y="1570"/>
                      <a:pt x="10908" y="2076"/>
                      <a:pt x="10908" y="2734"/>
                    </a:cubicBezTo>
                    <a:cubicBezTo>
                      <a:pt x="10908" y="2860"/>
                      <a:pt x="10883" y="2987"/>
                      <a:pt x="10832" y="3113"/>
                    </a:cubicBezTo>
                    <a:lnTo>
                      <a:pt x="11668" y="3113"/>
                    </a:lnTo>
                    <a:lnTo>
                      <a:pt x="11668" y="5442"/>
                    </a:lnTo>
                    <a:lnTo>
                      <a:pt x="10908" y="5442"/>
                    </a:lnTo>
                    <a:lnTo>
                      <a:pt x="10908" y="7770"/>
                    </a:lnTo>
                    <a:lnTo>
                      <a:pt x="7011" y="7770"/>
                    </a:lnTo>
                    <a:lnTo>
                      <a:pt x="7011" y="5442"/>
                    </a:lnTo>
                    <a:lnTo>
                      <a:pt x="6252" y="5442"/>
                    </a:lnTo>
                    <a:lnTo>
                      <a:pt x="6252" y="3113"/>
                    </a:lnTo>
                    <a:lnTo>
                      <a:pt x="7087" y="3113"/>
                    </a:lnTo>
                    <a:cubicBezTo>
                      <a:pt x="7062" y="2987"/>
                      <a:pt x="7036" y="2860"/>
                      <a:pt x="7036" y="2734"/>
                    </a:cubicBezTo>
                    <a:cubicBezTo>
                      <a:pt x="7036" y="2076"/>
                      <a:pt x="7542" y="1570"/>
                      <a:pt x="8200" y="1570"/>
                    </a:cubicBezTo>
                    <a:cubicBezTo>
                      <a:pt x="8479" y="1570"/>
                      <a:pt x="8757" y="1671"/>
                      <a:pt x="8960" y="1873"/>
                    </a:cubicBezTo>
                    <a:cubicBezTo>
                      <a:pt x="9162" y="1671"/>
                      <a:pt x="9440" y="1570"/>
                      <a:pt x="9744" y="1570"/>
                    </a:cubicBezTo>
                    <a:close/>
                    <a:moveTo>
                      <a:pt x="5999" y="1"/>
                    </a:moveTo>
                    <a:lnTo>
                      <a:pt x="1" y="5999"/>
                    </a:lnTo>
                    <a:lnTo>
                      <a:pt x="1" y="9314"/>
                    </a:lnTo>
                    <a:lnTo>
                      <a:pt x="13262" y="9314"/>
                    </a:lnTo>
                    <a:lnTo>
                      <a:pt x="13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3"/>
              <p:cNvSpPr/>
              <p:nvPr/>
            </p:nvSpPr>
            <p:spPr>
              <a:xfrm>
                <a:off x="-2158526" y="2707733"/>
                <a:ext cx="120963" cy="23737"/>
              </a:xfrm>
              <a:custGeom>
                <a:rect b="b" l="l" r="r" t="t"/>
                <a:pathLst>
                  <a:path extrusionOk="0" h="760" w="3873">
                    <a:moveTo>
                      <a:pt x="0" y="0"/>
                    </a:moveTo>
                    <a:lnTo>
                      <a:pt x="0" y="759"/>
                    </a:lnTo>
                    <a:lnTo>
                      <a:pt x="3872" y="759"/>
                    </a:lnTo>
                    <a:lnTo>
                      <a:pt x="38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8" name="Google Shape;2868;p73"/>
            <p:cNvGrpSpPr/>
            <p:nvPr/>
          </p:nvGrpSpPr>
          <p:grpSpPr>
            <a:xfrm>
              <a:off x="-2845551" y="3495226"/>
              <a:ext cx="364421" cy="414205"/>
              <a:chOff x="-2157746" y="3259424"/>
              <a:chExt cx="364421" cy="414205"/>
            </a:xfrm>
          </p:grpSpPr>
          <p:sp>
            <p:nvSpPr>
              <p:cNvPr id="2869" name="Google Shape;2869;p73"/>
              <p:cNvSpPr/>
              <p:nvPr/>
            </p:nvSpPr>
            <p:spPr>
              <a:xfrm>
                <a:off x="-2108742" y="3259424"/>
                <a:ext cx="120963" cy="48254"/>
              </a:xfrm>
              <a:custGeom>
                <a:rect b="b" l="l" r="r" t="t"/>
                <a:pathLst>
                  <a:path extrusionOk="0" h="1545" w="3873">
                    <a:moveTo>
                      <a:pt x="1" y="1"/>
                    </a:moveTo>
                    <a:lnTo>
                      <a:pt x="1" y="785"/>
                    </a:lnTo>
                    <a:lnTo>
                      <a:pt x="785" y="785"/>
                    </a:lnTo>
                    <a:lnTo>
                      <a:pt x="785" y="1545"/>
                    </a:lnTo>
                    <a:lnTo>
                      <a:pt x="3113" y="1545"/>
                    </a:lnTo>
                    <a:lnTo>
                      <a:pt x="3113" y="785"/>
                    </a:lnTo>
                    <a:lnTo>
                      <a:pt x="3873" y="785"/>
                    </a:lnTo>
                    <a:lnTo>
                      <a:pt x="38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3"/>
              <p:cNvSpPr/>
              <p:nvPr/>
            </p:nvSpPr>
            <p:spPr>
              <a:xfrm>
                <a:off x="-1963292" y="3259424"/>
                <a:ext cx="120963" cy="48254"/>
              </a:xfrm>
              <a:custGeom>
                <a:rect b="b" l="l" r="r" t="t"/>
                <a:pathLst>
                  <a:path extrusionOk="0" h="1545" w="3873">
                    <a:moveTo>
                      <a:pt x="0" y="1"/>
                    </a:moveTo>
                    <a:lnTo>
                      <a:pt x="0" y="785"/>
                    </a:lnTo>
                    <a:lnTo>
                      <a:pt x="785" y="785"/>
                    </a:lnTo>
                    <a:lnTo>
                      <a:pt x="785" y="1545"/>
                    </a:lnTo>
                    <a:lnTo>
                      <a:pt x="3113" y="1545"/>
                    </a:lnTo>
                    <a:lnTo>
                      <a:pt x="3113" y="785"/>
                    </a:lnTo>
                    <a:lnTo>
                      <a:pt x="3872" y="785"/>
                    </a:lnTo>
                    <a:lnTo>
                      <a:pt x="387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3"/>
              <p:cNvSpPr/>
              <p:nvPr/>
            </p:nvSpPr>
            <p:spPr>
              <a:xfrm>
                <a:off x="-2157746" y="3599327"/>
                <a:ext cx="169967" cy="74302"/>
              </a:xfrm>
              <a:custGeom>
                <a:rect b="b" l="l" r="r" t="t"/>
                <a:pathLst>
                  <a:path extrusionOk="0" h="2379" w="5442">
                    <a:moveTo>
                      <a:pt x="1" y="0"/>
                    </a:moveTo>
                    <a:lnTo>
                      <a:pt x="1" y="2379"/>
                    </a:lnTo>
                    <a:lnTo>
                      <a:pt x="5442" y="2379"/>
                    </a:lnTo>
                    <a:lnTo>
                      <a:pt x="5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3"/>
              <p:cNvSpPr/>
              <p:nvPr/>
            </p:nvSpPr>
            <p:spPr>
              <a:xfrm>
                <a:off x="-1963292" y="3599327"/>
                <a:ext cx="169967" cy="74302"/>
              </a:xfrm>
              <a:custGeom>
                <a:rect b="b" l="l" r="r" t="t"/>
                <a:pathLst>
                  <a:path extrusionOk="0" h="2379" w="5442">
                    <a:moveTo>
                      <a:pt x="0" y="0"/>
                    </a:moveTo>
                    <a:lnTo>
                      <a:pt x="0" y="2379"/>
                    </a:lnTo>
                    <a:lnTo>
                      <a:pt x="5441" y="2379"/>
                    </a:lnTo>
                    <a:lnTo>
                      <a:pt x="54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3"/>
              <p:cNvSpPr/>
              <p:nvPr/>
            </p:nvSpPr>
            <p:spPr>
              <a:xfrm>
                <a:off x="-2108742" y="3332165"/>
                <a:ext cx="266413" cy="168374"/>
              </a:xfrm>
              <a:custGeom>
                <a:rect b="b" l="l" r="r" t="t"/>
                <a:pathLst>
                  <a:path extrusionOk="0" h="5391" w="8530">
                    <a:moveTo>
                      <a:pt x="1" y="0"/>
                    </a:moveTo>
                    <a:lnTo>
                      <a:pt x="1" y="2025"/>
                    </a:lnTo>
                    <a:lnTo>
                      <a:pt x="3873" y="4606"/>
                    </a:lnTo>
                    <a:lnTo>
                      <a:pt x="3873" y="3897"/>
                    </a:lnTo>
                    <a:lnTo>
                      <a:pt x="4657" y="3897"/>
                    </a:lnTo>
                    <a:lnTo>
                      <a:pt x="4657" y="5391"/>
                    </a:lnTo>
                    <a:lnTo>
                      <a:pt x="8529" y="2784"/>
                    </a:lnTo>
                    <a:lnTo>
                      <a:pt x="8529" y="0"/>
                    </a:lnTo>
                    <a:lnTo>
                      <a:pt x="4657" y="0"/>
                    </a:lnTo>
                    <a:lnTo>
                      <a:pt x="4657" y="785"/>
                    </a:lnTo>
                    <a:lnTo>
                      <a:pt x="3873" y="785"/>
                    </a:lnTo>
                    <a:lnTo>
                      <a:pt x="38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3"/>
              <p:cNvSpPr/>
              <p:nvPr/>
            </p:nvSpPr>
            <p:spPr>
              <a:xfrm>
                <a:off x="-2133228" y="3408028"/>
                <a:ext cx="121744" cy="167594"/>
              </a:xfrm>
              <a:custGeom>
                <a:rect b="b" l="l" r="r" t="t"/>
                <a:pathLst>
                  <a:path extrusionOk="0" h="5366" w="3898">
                    <a:moveTo>
                      <a:pt x="0" y="1"/>
                    </a:moveTo>
                    <a:lnTo>
                      <a:pt x="0" y="5366"/>
                    </a:lnTo>
                    <a:lnTo>
                      <a:pt x="3897" y="5366"/>
                    </a:lnTo>
                    <a:lnTo>
                      <a:pt x="3897" y="2582"/>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3"/>
              <p:cNvSpPr/>
              <p:nvPr/>
            </p:nvSpPr>
            <p:spPr>
              <a:xfrm>
                <a:off x="-1938806" y="3432546"/>
                <a:ext cx="120963" cy="143076"/>
              </a:xfrm>
              <a:custGeom>
                <a:rect b="b" l="l" r="r" t="t"/>
                <a:pathLst>
                  <a:path extrusionOk="0" h="4581" w="3873">
                    <a:moveTo>
                      <a:pt x="3873" y="0"/>
                    </a:moveTo>
                    <a:lnTo>
                      <a:pt x="1" y="2582"/>
                    </a:lnTo>
                    <a:lnTo>
                      <a:pt x="1" y="4581"/>
                    </a:lnTo>
                    <a:lnTo>
                      <a:pt x="3873" y="4581"/>
                    </a:lnTo>
                    <a:lnTo>
                      <a:pt x="38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73"/>
            <p:cNvGrpSpPr/>
            <p:nvPr/>
          </p:nvGrpSpPr>
          <p:grpSpPr>
            <a:xfrm>
              <a:off x="-2845551" y="4194349"/>
              <a:ext cx="364421" cy="414237"/>
              <a:chOff x="-1672424" y="3858557"/>
              <a:chExt cx="364421" cy="414237"/>
            </a:xfrm>
          </p:grpSpPr>
          <p:sp>
            <p:nvSpPr>
              <p:cNvPr id="2877" name="Google Shape;2877;p73"/>
              <p:cNvSpPr/>
              <p:nvPr/>
            </p:nvSpPr>
            <p:spPr>
              <a:xfrm>
                <a:off x="-1672424" y="3858557"/>
                <a:ext cx="363640" cy="414237"/>
              </a:xfrm>
              <a:custGeom>
                <a:rect b="b" l="l" r="r" t="t"/>
                <a:pathLst>
                  <a:path extrusionOk="0" h="13263" w="11643">
                    <a:moveTo>
                      <a:pt x="6985" y="5467"/>
                    </a:moveTo>
                    <a:lnTo>
                      <a:pt x="6985" y="6252"/>
                    </a:lnTo>
                    <a:lnTo>
                      <a:pt x="4657" y="6252"/>
                    </a:lnTo>
                    <a:lnTo>
                      <a:pt x="4657" y="5467"/>
                    </a:lnTo>
                    <a:close/>
                    <a:moveTo>
                      <a:pt x="1949" y="1"/>
                    </a:moveTo>
                    <a:lnTo>
                      <a:pt x="1949" y="786"/>
                    </a:lnTo>
                    <a:lnTo>
                      <a:pt x="3113" y="786"/>
                    </a:lnTo>
                    <a:lnTo>
                      <a:pt x="3113" y="5467"/>
                    </a:lnTo>
                    <a:lnTo>
                      <a:pt x="3873" y="5467"/>
                    </a:lnTo>
                    <a:lnTo>
                      <a:pt x="3873" y="6252"/>
                    </a:lnTo>
                    <a:lnTo>
                      <a:pt x="1" y="6252"/>
                    </a:lnTo>
                    <a:lnTo>
                      <a:pt x="1" y="7796"/>
                    </a:lnTo>
                    <a:lnTo>
                      <a:pt x="2329" y="7796"/>
                    </a:lnTo>
                    <a:lnTo>
                      <a:pt x="2329" y="11668"/>
                    </a:lnTo>
                    <a:lnTo>
                      <a:pt x="1" y="11668"/>
                    </a:lnTo>
                    <a:lnTo>
                      <a:pt x="1" y="13262"/>
                    </a:lnTo>
                    <a:lnTo>
                      <a:pt x="3873" y="13262"/>
                    </a:lnTo>
                    <a:lnTo>
                      <a:pt x="3873" y="7796"/>
                    </a:lnTo>
                    <a:lnTo>
                      <a:pt x="7770" y="7796"/>
                    </a:lnTo>
                    <a:lnTo>
                      <a:pt x="7770" y="13262"/>
                    </a:lnTo>
                    <a:lnTo>
                      <a:pt x="11642" y="13262"/>
                    </a:lnTo>
                    <a:lnTo>
                      <a:pt x="11642" y="11668"/>
                    </a:lnTo>
                    <a:lnTo>
                      <a:pt x="9314" y="11668"/>
                    </a:lnTo>
                    <a:lnTo>
                      <a:pt x="9314" y="7796"/>
                    </a:lnTo>
                    <a:lnTo>
                      <a:pt x="11642" y="7796"/>
                    </a:lnTo>
                    <a:lnTo>
                      <a:pt x="11642" y="6252"/>
                    </a:lnTo>
                    <a:lnTo>
                      <a:pt x="7770" y="6252"/>
                    </a:lnTo>
                    <a:lnTo>
                      <a:pt x="7770" y="5467"/>
                    </a:lnTo>
                    <a:lnTo>
                      <a:pt x="8555" y="5467"/>
                    </a:lnTo>
                    <a:lnTo>
                      <a:pt x="8555" y="4683"/>
                    </a:lnTo>
                    <a:lnTo>
                      <a:pt x="3898" y="4683"/>
                    </a:lnTo>
                    <a:lnTo>
                      <a:pt x="3898" y="3924"/>
                    </a:lnTo>
                    <a:lnTo>
                      <a:pt x="8555" y="3924"/>
                    </a:lnTo>
                    <a:lnTo>
                      <a:pt x="8555" y="786"/>
                    </a:lnTo>
                    <a:lnTo>
                      <a:pt x="3898" y="786"/>
                    </a:lnTo>
                    <a:lnTo>
                      <a:pt x="38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3"/>
              <p:cNvSpPr/>
              <p:nvPr/>
            </p:nvSpPr>
            <p:spPr>
              <a:xfrm>
                <a:off x="-1672424" y="4126532"/>
                <a:ext cx="49035" cy="72740"/>
              </a:xfrm>
              <a:custGeom>
                <a:rect b="b" l="l" r="r" t="t"/>
                <a:pathLst>
                  <a:path extrusionOk="0" h="2329" w="1570">
                    <a:moveTo>
                      <a:pt x="1" y="0"/>
                    </a:moveTo>
                    <a:lnTo>
                      <a:pt x="1" y="2329"/>
                    </a:lnTo>
                    <a:lnTo>
                      <a:pt x="1570" y="2329"/>
                    </a:lnTo>
                    <a:lnTo>
                      <a:pt x="15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3"/>
              <p:cNvSpPr/>
              <p:nvPr/>
            </p:nvSpPr>
            <p:spPr>
              <a:xfrm>
                <a:off x="-1526974" y="4126532"/>
                <a:ext cx="24518" cy="146262"/>
              </a:xfrm>
              <a:custGeom>
                <a:rect b="b" l="l" r="r" t="t"/>
                <a:pathLst>
                  <a:path extrusionOk="0" h="4683" w="785">
                    <a:moveTo>
                      <a:pt x="0" y="0"/>
                    </a:moveTo>
                    <a:lnTo>
                      <a:pt x="0" y="4682"/>
                    </a:lnTo>
                    <a:lnTo>
                      <a:pt x="785" y="4682"/>
                    </a:lnTo>
                    <a:lnTo>
                      <a:pt x="7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3"/>
              <p:cNvSpPr/>
              <p:nvPr/>
            </p:nvSpPr>
            <p:spPr>
              <a:xfrm>
                <a:off x="-1477970" y="4126532"/>
                <a:ext cx="23737" cy="146262"/>
              </a:xfrm>
              <a:custGeom>
                <a:rect b="b" l="l" r="r" t="t"/>
                <a:pathLst>
                  <a:path extrusionOk="0" h="4683" w="760">
                    <a:moveTo>
                      <a:pt x="0" y="0"/>
                    </a:moveTo>
                    <a:lnTo>
                      <a:pt x="0" y="4682"/>
                    </a:lnTo>
                    <a:lnTo>
                      <a:pt x="759" y="4682"/>
                    </a:lnTo>
                    <a:lnTo>
                      <a:pt x="7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3"/>
              <p:cNvSpPr/>
              <p:nvPr/>
            </p:nvSpPr>
            <p:spPr>
              <a:xfrm>
                <a:off x="-1357038" y="4126532"/>
                <a:ext cx="49035" cy="72740"/>
              </a:xfrm>
              <a:custGeom>
                <a:rect b="b" l="l" r="r" t="t"/>
                <a:pathLst>
                  <a:path extrusionOk="0" h="2329" w="1570">
                    <a:moveTo>
                      <a:pt x="0" y="0"/>
                    </a:moveTo>
                    <a:lnTo>
                      <a:pt x="0" y="2329"/>
                    </a:lnTo>
                    <a:lnTo>
                      <a:pt x="1569" y="2329"/>
                    </a:lnTo>
                    <a:lnTo>
                      <a:pt x="15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82" name="Google Shape;2882;p73"/>
          <p:cNvGrpSpPr/>
          <p:nvPr/>
        </p:nvGrpSpPr>
        <p:grpSpPr>
          <a:xfrm>
            <a:off x="1934228" y="1413940"/>
            <a:ext cx="392986" cy="3022064"/>
            <a:chOff x="-1271213" y="1397792"/>
            <a:chExt cx="414237" cy="3185479"/>
          </a:xfrm>
        </p:grpSpPr>
        <p:grpSp>
          <p:nvGrpSpPr>
            <p:cNvPr id="2883" name="Google Shape;2883;p73"/>
            <p:cNvGrpSpPr/>
            <p:nvPr/>
          </p:nvGrpSpPr>
          <p:grpSpPr>
            <a:xfrm>
              <a:off x="-1271198" y="1397792"/>
              <a:ext cx="414205" cy="414205"/>
              <a:chOff x="-1606023" y="1267572"/>
              <a:chExt cx="414205" cy="414205"/>
            </a:xfrm>
          </p:grpSpPr>
          <p:sp>
            <p:nvSpPr>
              <p:cNvPr id="2884" name="Google Shape;2884;p73"/>
              <p:cNvSpPr/>
              <p:nvPr/>
            </p:nvSpPr>
            <p:spPr>
              <a:xfrm>
                <a:off x="-1362566" y="1571089"/>
                <a:ext cx="122525" cy="24549"/>
              </a:xfrm>
              <a:custGeom>
                <a:rect b="b" l="l" r="r" t="t"/>
                <a:pathLst>
                  <a:path extrusionOk="0" h="786" w="3923">
                    <a:moveTo>
                      <a:pt x="0" y="1"/>
                    </a:moveTo>
                    <a:lnTo>
                      <a:pt x="0" y="785"/>
                    </a:lnTo>
                    <a:lnTo>
                      <a:pt x="3923" y="785"/>
                    </a:lnTo>
                    <a:lnTo>
                      <a:pt x="39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3"/>
              <p:cNvSpPr/>
              <p:nvPr/>
            </p:nvSpPr>
            <p:spPr>
              <a:xfrm>
                <a:off x="-1362566" y="1486511"/>
                <a:ext cx="122525" cy="60903"/>
              </a:xfrm>
              <a:custGeom>
                <a:rect b="b" l="l" r="r" t="t"/>
                <a:pathLst>
                  <a:path extrusionOk="0" h="1950" w="3923">
                    <a:moveTo>
                      <a:pt x="0" y="1"/>
                    </a:moveTo>
                    <a:lnTo>
                      <a:pt x="0" y="1949"/>
                    </a:lnTo>
                    <a:lnTo>
                      <a:pt x="3923" y="1949"/>
                    </a:lnTo>
                    <a:lnTo>
                      <a:pt x="39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3"/>
              <p:cNvSpPr/>
              <p:nvPr/>
            </p:nvSpPr>
            <p:spPr>
              <a:xfrm>
                <a:off x="-1557020" y="1571089"/>
                <a:ext cx="121744" cy="24549"/>
              </a:xfrm>
              <a:custGeom>
                <a:rect b="b" l="l" r="r" t="t"/>
                <a:pathLst>
                  <a:path extrusionOk="0" h="786" w="3898">
                    <a:moveTo>
                      <a:pt x="0" y="1"/>
                    </a:moveTo>
                    <a:lnTo>
                      <a:pt x="0" y="785"/>
                    </a:lnTo>
                    <a:lnTo>
                      <a:pt x="3898" y="785"/>
                    </a:lnTo>
                    <a:lnTo>
                      <a:pt x="38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3"/>
              <p:cNvSpPr/>
              <p:nvPr/>
            </p:nvSpPr>
            <p:spPr>
              <a:xfrm>
                <a:off x="-1557020" y="1620093"/>
                <a:ext cx="121744" cy="61684"/>
              </a:xfrm>
              <a:custGeom>
                <a:rect b="b" l="l" r="r" t="t"/>
                <a:pathLst>
                  <a:path extrusionOk="0" h="1975" w="3898">
                    <a:moveTo>
                      <a:pt x="0" y="1"/>
                    </a:moveTo>
                    <a:lnTo>
                      <a:pt x="0" y="1975"/>
                    </a:lnTo>
                    <a:lnTo>
                      <a:pt x="3898" y="1975"/>
                    </a:lnTo>
                    <a:lnTo>
                      <a:pt x="38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3"/>
              <p:cNvSpPr/>
              <p:nvPr/>
            </p:nvSpPr>
            <p:spPr>
              <a:xfrm>
                <a:off x="-1557020" y="1486511"/>
                <a:ext cx="121744" cy="60903"/>
              </a:xfrm>
              <a:custGeom>
                <a:rect b="b" l="l" r="r" t="t"/>
                <a:pathLst>
                  <a:path extrusionOk="0" h="1950" w="3898">
                    <a:moveTo>
                      <a:pt x="0" y="1"/>
                    </a:moveTo>
                    <a:lnTo>
                      <a:pt x="0" y="1949"/>
                    </a:lnTo>
                    <a:lnTo>
                      <a:pt x="3898" y="1949"/>
                    </a:lnTo>
                    <a:lnTo>
                      <a:pt x="38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3"/>
              <p:cNvSpPr/>
              <p:nvPr/>
            </p:nvSpPr>
            <p:spPr>
              <a:xfrm>
                <a:off x="-1362566" y="1620093"/>
                <a:ext cx="122525" cy="61684"/>
              </a:xfrm>
              <a:custGeom>
                <a:rect b="b" l="l" r="r" t="t"/>
                <a:pathLst>
                  <a:path extrusionOk="0" h="1975" w="3923">
                    <a:moveTo>
                      <a:pt x="0" y="1"/>
                    </a:moveTo>
                    <a:lnTo>
                      <a:pt x="0" y="1975"/>
                    </a:lnTo>
                    <a:lnTo>
                      <a:pt x="3923" y="1975"/>
                    </a:lnTo>
                    <a:lnTo>
                      <a:pt x="39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3"/>
              <p:cNvSpPr/>
              <p:nvPr/>
            </p:nvSpPr>
            <p:spPr>
              <a:xfrm>
                <a:off x="-1410789" y="1388504"/>
                <a:ext cx="23737" cy="293273"/>
              </a:xfrm>
              <a:custGeom>
                <a:rect b="b" l="l" r="r" t="t"/>
                <a:pathLst>
                  <a:path extrusionOk="0" h="9390" w="760">
                    <a:moveTo>
                      <a:pt x="0" y="1"/>
                    </a:moveTo>
                    <a:lnTo>
                      <a:pt x="0" y="9390"/>
                    </a:lnTo>
                    <a:lnTo>
                      <a:pt x="760" y="9390"/>
                    </a:lnTo>
                    <a:lnTo>
                      <a:pt x="7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3"/>
              <p:cNvSpPr/>
              <p:nvPr/>
            </p:nvSpPr>
            <p:spPr>
              <a:xfrm>
                <a:off x="-1264558" y="1267572"/>
                <a:ext cx="72740" cy="72740"/>
              </a:xfrm>
              <a:custGeom>
                <a:rect b="b" l="l" r="r" t="t"/>
                <a:pathLst>
                  <a:path extrusionOk="0" h="2329" w="2329">
                    <a:moveTo>
                      <a:pt x="785" y="0"/>
                    </a:moveTo>
                    <a:cubicBezTo>
                      <a:pt x="785" y="431"/>
                      <a:pt x="431" y="785"/>
                      <a:pt x="0" y="785"/>
                    </a:cubicBezTo>
                    <a:lnTo>
                      <a:pt x="0" y="1544"/>
                    </a:lnTo>
                    <a:cubicBezTo>
                      <a:pt x="431" y="1544"/>
                      <a:pt x="785" y="1899"/>
                      <a:pt x="785" y="2329"/>
                    </a:cubicBezTo>
                    <a:lnTo>
                      <a:pt x="1544" y="2329"/>
                    </a:lnTo>
                    <a:cubicBezTo>
                      <a:pt x="1544" y="1899"/>
                      <a:pt x="1898" y="1544"/>
                      <a:pt x="2329" y="1544"/>
                    </a:cubicBezTo>
                    <a:lnTo>
                      <a:pt x="2329" y="785"/>
                    </a:lnTo>
                    <a:cubicBezTo>
                      <a:pt x="1898" y="785"/>
                      <a:pt x="1544" y="431"/>
                      <a:pt x="15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3"/>
              <p:cNvSpPr/>
              <p:nvPr/>
            </p:nvSpPr>
            <p:spPr>
              <a:xfrm>
                <a:off x="-1606023" y="1292058"/>
                <a:ext cx="72740" cy="72772"/>
              </a:xfrm>
              <a:custGeom>
                <a:rect b="b" l="l" r="r" t="t"/>
                <a:pathLst>
                  <a:path extrusionOk="0" h="2330" w="2329">
                    <a:moveTo>
                      <a:pt x="785" y="1"/>
                    </a:moveTo>
                    <a:lnTo>
                      <a:pt x="785" y="760"/>
                    </a:lnTo>
                    <a:lnTo>
                      <a:pt x="0" y="760"/>
                    </a:lnTo>
                    <a:lnTo>
                      <a:pt x="0" y="1545"/>
                    </a:lnTo>
                    <a:lnTo>
                      <a:pt x="785" y="1545"/>
                    </a:lnTo>
                    <a:lnTo>
                      <a:pt x="785" y="2329"/>
                    </a:lnTo>
                    <a:lnTo>
                      <a:pt x="1569" y="2329"/>
                    </a:lnTo>
                    <a:lnTo>
                      <a:pt x="1569" y="1545"/>
                    </a:lnTo>
                    <a:lnTo>
                      <a:pt x="2329" y="1545"/>
                    </a:lnTo>
                    <a:lnTo>
                      <a:pt x="2329" y="760"/>
                    </a:lnTo>
                    <a:lnTo>
                      <a:pt x="1569" y="760"/>
                    </a:lnTo>
                    <a:lnTo>
                      <a:pt x="15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3"/>
              <p:cNvSpPr/>
              <p:nvPr/>
            </p:nvSpPr>
            <p:spPr>
              <a:xfrm>
                <a:off x="-1375215" y="1315794"/>
                <a:ext cx="86170" cy="49035"/>
              </a:xfrm>
              <a:custGeom>
                <a:rect b="b" l="l" r="r" t="t"/>
                <a:pathLst>
                  <a:path extrusionOk="0" h="1570" w="2759">
                    <a:moveTo>
                      <a:pt x="1443" y="0"/>
                    </a:moveTo>
                    <a:cubicBezTo>
                      <a:pt x="886" y="0"/>
                      <a:pt x="405" y="355"/>
                      <a:pt x="228" y="886"/>
                    </a:cubicBezTo>
                    <a:lnTo>
                      <a:pt x="0" y="1569"/>
                    </a:lnTo>
                    <a:lnTo>
                      <a:pt x="2759" y="1569"/>
                    </a:lnTo>
                    <a:lnTo>
                      <a:pt x="2759" y="1291"/>
                    </a:lnTo>
                    <a:cubicBezTo>
                      <a:pt x="2759" y="582"/>
                      <a:pt x="2151" y="0"/>
                      <a:pt x="14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3"/>
              <p:cNvSpPr/>
              <p:nvPr/>
            </p:nvSpPr>
            <p:spPr>
              <a:xfrm>
                <a:off x="-1508797" y="1315794"/>
                <a:ext cx="86170" cy="49035"/>
              </a:xfrm>
              <a:custGeom>
                <a:rect b="b" l="l" r="r" t="t"/>
                <a:pathLst>
                  <a:path extrusionOk="0" h="1570" w="2759">
                    <a:moveTo>
                      <a:pt x="1316" y="0"/>
                    </a:moveTo>
                    <a:cubicBezTo>
                      <a:pt x="608" y="0"/>
                      <a:pt x="0" y="582"/>
                      <a:pt x="0" y="1291"/>
                    </a:cubicBezTo>
                    <a:lnTo>
                      <a:pt x="0" y="1569"/>
                    </a:lnTo>
                    <a:lnTo>
                      <a:pt x="2759" y="1569"/>
                    </a:lnTo>
                    <a:lnTo>
                      <a:pt x="2556" y="886"/>
                    </a:lnTo>
                    <a:cubicBezTo>
                      <a:pt x="2379" y="355"/>
                      <a:pt x="1873" y="0"/>
                      <a:pt x="13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3"/>
              <p:cNvSpPr/>
              <p:nvPr/>
            </p:nvSpPr>
            <p:spPr>
              <a:xfrm>
                <a:off x="-1581537" y="1388504"/>
                <a:ext cx="146262" cy="73553"/>
              </a:xfrm>
              <a:custGeom>
                <a:rect b="b" l="l" r="r" t="t"/>
                <a:pathLst>
                  <a:path extrusionOk="0" h="2355" w="4683">
                    <a:moveTo>
                      <a:pt x="1" y="1"/>
                    </a:moveTo>
                    <a:lnTo>
                      <a:pt x="1" y="2354"/>
                    </a:lnTo>
                    <a:lnTo>
                      <a:pt x="4683" y="2354"/>
                    </a:lnTo>
                    <a:lnTo>
                      <a:pt x="46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3"/>
              <p:cNvSpPr/>
              <p:nvPr/>
            </p:nvSpPr>
            <p:spPr>
              <a:xfrm>
                <a:off x="-1362566" y="1388504"/>
                <a:ext cx="146262" cy="73553"/>
              </a:xfrm>
              <a:custGeom>
                <a:rect b="b" l="l" r="r" t="t"/>
                <a:pathLst>
                  <a:path extrusionOk="0" h="2355" w="4683">
                    <a:moveTo>
                      <a:pt x="0" y="1"/>
                    </a:moveTo>
                    <a:lnTo>
                      <a:pt x="0" y="2354"/>
                    </a:lnTo>
                    <a:lnTo>
                      <a:pt x="4682" y="2354"/>
                    </a:lnTo>
                    <a:lnTo>
                      <a:pt x="46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73"/>
            <p:cNvGrpSpPr/>
            <p:nvPr/>
          </p:nvGrpSpPr>
          <p:grpSpPr>
            <a:xfrm>
              <a:off x="-1271198" y="2096994"/>
              <a:ext cx="414205" cy="414205"/>
              <a:chOff x="-1467695" y="1926796"/>
              <a:chExt cx="414205" cy="414205"/>
            </a:xfrm>
          </p:grpSpPr>
          <p:sp>
            <p:nvSpPr>
              <p:cNvPr id="2898" name="Google Shape;2898;p73"/>
              <p:cNvSpPr/>
              <p:nvPr/>
            </p:nvSpPr>
            <p:spPr>
              <a:xfrm>
                <a:off x="-1467695" y="1926796"/>
                <a:ext cx="343870" cy="414205"/>
              </a:xfrm>
              <a:custGeom>
                <a:rect b="b" l="l" r="r" t="t"/>
                <a:pathLst>
                  <a:path extrusionOk="0" h="13262" w="11010">
                    <a:moveTo>
                      <a:pt x="3923" y="3897"/>
                    </a:moveTo>
                    <a:lnTo>
                      <a:pt x="3923" y="4682"/>
                    </a:lnTo>
                    <a:lnTo>
                      <a:pt x="4682" y="4682"/>
                    </a:lnTo>
                    <a:lnTo>
                      <a:pt x="4682" y="5466"/>
                    </a:lnTo>
                    <a:lnTo>
                      <a:pt x="3518" y="5466"/>
                    </a:lnTo>
                    <a:cubicBezTo>
                      <a:pt x="3316" y="5466"/>
                      <a:pt x="3138" y="5618"/>
                      <a:pt x="3138" y="5846"/>
                    </a:cubicBezTo>
                    <a:lnTo>
                      <a:pt x="3138" y="6226"/>
                    </a:lnTo>
                    <a:lnTo>
                      <a:pt x="4682" y="6226"/>
                    </a:lnTo>
                    <a:lnTo>
                      <a:pt x="4682" y="7390"/>
                    </a:lnTo>
                    <a:cubicBezTo>
                      <a:pt x="4682" y="7896"/>
                      <a:pt x="4353" y="8326"/>
                      <a:pt x="3923" y="8503"/>
                    </a:cubicBezTo>
                    <a:lnTo>
                      <a:pt x="3923" y="9339"/>
                    </a:lnTo>
                    <a:lnTo>
                      <a:pt x="3138" y="9339"/>
                    </a:lnTo>
                    <a:lnTo>
                      <a:pt x="3138" y="8554"/>
                    </a:lnTo>
                    <a:lnTo>
                      <a:pt x="2354" y="8554"/>
                    </a:lnTo>
                    <a:lnTo>
                      <a:pt x="2354" y="7795"/>
                    </a:lnTo>
                    <a:lnTo>
                      <a:pt x="3518" y="7795"/>
                    </a:lnTo>
                    <a:cubicBezTo>
                      <a:pt x="3746" y="7795"/>
                      <a:pt x="3923" y="7618"/>
                      <a:pt x="3923" y="7415"/>
                    </a:cubicBezTo>
                    <a:lnTo>
                      <a:pt x="3923" y="7010"/>
                    </a:lnTo>
                    <a:lnTo>
                      <a:pt x="2354" y="7010"/>
                    </a:lnTo>
                    <a:lnTo>
                      <a:pt x="2354" y="5846"/>
                    </a:lnTo>
                    <a:cubicBezTo>
                      <a:pt x="2354" y="5340"/>
                      <a:pt x="2683" y="4910"/>
                      <a:pt x="3138" y="4758"/>
                    </a:cubicBezTo>
                    <a:lnTo>
                      <a:pt x="3138" y="3897"/>
                    </a:lnTo>
                    <a:close/>
                    <a:moveTo>
                      <a:pt x="6251" y="0"/>
                    </a:moveTo>
                    <a:cubicBezTo>
                      <a:pt x="2835" y="202"/>
                      <a:pt x="0" y="3062"/>
                      <a:pt x="0" y="6631"/>
                    </a:cubicBezTo>
                    <a:cubicBezTo>
                      <a:pt x="0" y="10199"/>
                      <a:pt x="2987" y="13261"/>
                      <a:pt x="6631" y="13261"/>
                    </a:cubicBezTo>
                    <a:cubicBezTo>
                      <a:pt x="8276" y="13261"/>
                      <a:pt x="9820" y="12629"/>
                      <a:pt x="11009" y="11566"/>
                    </a:cubicBezTo>
                    <a:lnTo>
                      <a:pt x="6251" y="6782"/>
                    </a:lnTo>
                    <a:lnTo>
                      <a:pt x="62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3"/>
              <p:cNvSpPr/>
              <p:nvPr/>
            </p:nvSpPr>
            <p:spPr>
              <a:xfrm>
                <a:off x="-1247974" y="1926796"/>
                <a:ext cx="194485" cy="343839"/>
              </a:xfrm>
              <a:custGeom>
                <a:rect b="b" l="l" r="r" t="t"/>
                <a:pathLst>
                  <a:path extrusionOk="0" h="11009" w="6227">
                    <a:moveTo>
                      <a:pt x="1" y="0"/>
                    </a:moveTo>
                    <a:lnTo>
                      <a:pt x="1" y="6453"/>
                    </a:lnTo>
                    <a:lnTo>
                      <a:pt x="4531" y="11009"/>
                    </a:lnTo>
                    <a:cubicBezTo>
                      <a:pt x="5594" y="9819"/>
                      <a:pt x="6226" y="8276"/>
                      <a:pt x="6226" y="6631"/>
                    </a:cubicBezTo>
                    <a:cubicBezTo>
                      <a:pt x="6226" y="3062"/>
                      <a:pt x="3392" y="202"/>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0" name="Google Shape;2900;p73"/>
            <p:cNvGrpSpPr/>
            <p:nvPr/>
          </p:nvGrpSpPr>
          <p:grpSpPr>
            <a:xfrm>
              <a:off x="-1271198" y="2821385"/>
              <a:ext cx="414205" cy="363640"/>
              <a:chOff x="-1900858" y="2567812"/>
              <a:chExt cx="414205" cy="363640"/>
            </a:xfrm>
          </p:grpSpPr>
          <p:sp>
            <p:nvSpPr>
              <p:cNvPr id="2901" name="Google Shape;2901;p73"/>
              <p:cNvSpPr/>
              <p:nvPr/>
            </p:nvSpPr>
            <p:spPr>
              <a:xfrm>
                <a:off x="-1900858" y="2567812"/>
                <a:ext cx="355738" cy="363640"/>
              </a:xfrm>
              <a:custGeom>
                <a:rect b="b" l="l" r="r" t="t"/>
                <a:pathLst>
                  <a:path extrusionOk="0" h="11643" w="11390">
                    <a:moveTo>
                      <a:pt x="1" y="1"/>
                    </a:moveTo>
                    <a:lnTo>
                      <a:pt x="1" y="760"/>
                    </a:lnTo>
                    <a:lnTo>
                      <a:pt x="2101" y="760"/>
                    </a:lnTo>
                    <a:cubicBezTo>
                      <a:pt x="2304" y="760"/>
                      <a:pt x="2455" y="912"/>
                      <a:pt x="2481" y="1089"/>
                    </a:cubicBezTo>
                    <a:lnTo>
                      <a:pt x="2506" y="1089"/>
                    </a:lnTo>
                    <a:lnTo>
                      <a:pt x="3873" y="7947"/>
                    </a:lnTo>
                    <a:lnTo>
                      <a:pt x="3113" y="8327"/>
                    </a:lnTo>
                    <a:cubicBezTo>
                      <a:pt x="2658" y="8555"/>
                      <a:pt x="2379" y="9010"/>
                      <a:pt x="2379" y="9542"/>
                    </a:cubicBezTo>
                    <a:cubicBezTo>
                      <a:pt x="2379" y="10275"/>
                      <a:pt x="2962" y="10883"/>
                      <a:pt x="3721" y="10883"/>
                    </a:cubicBezTo>
                    <a:lnTo>
                      <a:pt x="3999" y="10883"/>
                    </a:lnTo>
                    <a:cubicBezTo>
                      <a:pt x="4151" y="11338"/>
                      <a:pt x="4581" y="11642"/>
                      <a:pt x="5087" y="11642"/>
                    </a:cubicBezTo>
                    <a:cubicBezTo>
                      <a:pt x="5594" y="11642"/>
                      <a:pt x="6024" y="11313"/>
                      <a:pt x="6176" y="10883"/>
                    </a:cubicBezTo>
                    <a:lnTo>
                      <a:pt x="8681" y="10883"/>
                    </a:lnTo>
                    <a:cubicBezTo>
                      <a:pt x="8833" y="11338"/>
                      <a:pt x="9263" y="11642"/>
                      <a:pt x="9769" y="11642"/>
                    </a:cubicBezTo>
                    <a:cubicBezTo>
                      <a:pt x="10402" y="11642"/>
                      <a:pt x="10934" y="11136"/>
                      <a:pt x="10934" y="10478"/>
                    </a:cubicBezTo>
                    <a:cubicBezTo>
                      <a:pt x="10934" y="9845"/>
                      <a:pt x="10402" y="9314"/>
                      <a:pt x="9769" y="9314"/>
                    </a:cubicBezTo>
                    <a:cubicBezTo>
                      <a:pt x="9263" y="9314"/>
                      <a:pt x="8833" y="9643"/>
                      <a:pt x="8681" y="10098"/>
                    </a:cubicBezTo>
                    <a:lnTo>
                      <a:pt x="6176" y="10098"/>
                    </a:lnTo>
                    <a:cubicBezTo>
                      <a:pt x="6024" y="9643"/>
                      <a:pt x="5594" y="9314"/>
                      <a:pt x="5087" y="9314"/>
                    </a:cubicBezTo>
                    <a:cubicBezTo>
                      <a:pt x="4581" y="9314"/>
                      <a:pt x="4151" y="9643"/>
                      <a:pt x="3999" y="10098"/>
                    </a:cubicBezTo>
                    <a:lnTo>
                      <a:pt x="3721" y="10098"/>
                    </a:lnTo>
                    <a:cubicBezTo>
                      <a:pt x="3392" y="10098"/>
                      <a:pt x="3139" y="9845"/>
                      <a:pt x="3139" y="9516"/>
                    </a:cubicBezTo>
                    <a:cubicBezTo>
                      <a:pt x="3139" y="9314"/>
                      <a:pt x="3265" y="9111"/>
                      <a:pt x="3468" y="9010"/>
                    </a:cubicBezTo>
                    <a:lnTo>
                      <a:pt x="4404" y="8529"/>
                    </a:lnTo>
                    <a:lnTo>
                      <a:pt x="10832" y="8529"/>
                    </a:lnTo>
                    <a:lnTo>
                      <a:pt x="11389" y="6884"/>
                    </a:lnTo>
                    <a:lnTo>
                      <a:pt x="11389" y="6884"/>
                    </a:lnTo>
                    <a:cubicBezTo>
                      <a:pt x="11111" y="6935"/>
                      <a:pt x="10832" y="6985"/>
                      <a:pt x="10554" y="6985"/>
                    </a:cubicBezTo>
                    <a:cubicBezTo>
                      <a:pt x="8605" y="6985"/>
                      <a:pt x="7036" y="5416"/>
                      <a:pt x="7036" y="3493"/>
                    </a:cubicBezTo>
                    <a:cubicBezTo>
                      <a:pt x="7036" y="3366"/>
                      <a:pt x="7061" y="3240"/>
                      <a:pt x="7087" y="3113"/>
                    </a:cubicBezTo>
                    <a:lnTo>
                      <a:pt x="3696" y="3113"/>
                    </a:lnTo>
                    <a:lnTo>
                      <a:pt x="3265" y="937"/>
                    </a:lnTo>
                    <a:cubicBezTo>
                      <a:pt x="3139" y="380"/>
                      <a:pt x="2658" y="1"/>
                      <a:pt x="21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3"/>
              <p:cNvSpPr/>
              <p:nvPr/>
            </p:nvSpPr>
            <p:spPr>
              <a:xfrm>
                <a:off x="-1656620" y="2592329"/>
                <a:ext cx="169967" cy="169967"/>
              </a:xfrm>
              <a:custGeom>
                <a:rect b="b" l="l" r="r" t="t"/>
                <a:pathLst>
                  <a:path extrusionOk="0" h="5442" w="5442">
                    <a:moveTo>
                      <a:pt x="3114" y="1544"/>
                    </a:moveTo>
                    <a:lnTo>
                      <a:pt x="3114" y="2328"/>
                    </a:lnTo>
                    <a:lnTo>
                      <a:pt x="3898" y="2328"/>
                    </a:lnTo>
                    <a:lnTo>
                      <a:pt x="3898" y="3113"/>
                    </a:lnTo>
                    <a:lnTo>
                      <a:pt x="3114" y="3113"/>
                    </a:lnTo>
                    <a:lnTo>
                      <a:pt x="3114" y="3872"/>
                    </a:lnTo>
                    <a:lnTo>
                      <a:pt x="2354" y="3872"/>
                    </a:lnTo>
                    <a:lnTo>
                      <a:pt x="2354" y="3113"/>
                    </a:lnTo>
                    <a:lnTo>
                      <a:pt x="1570" y="3113"/>
                    </a:lnTo>
                    <a:lnTo>
                      <a:pt x="1570" y="2328"/>
                    </a:lnTo>
                    <a:lnTo>
                      <a:pt x="2354" y="2328"/>
                    </a:lnTo>
                    <a:lnTo>
                      <a:pt x="2354" y="1544"/>
                    </a:lnTo>
                    <a:close/>
                    <a:moveTo>
                      <a:pt x="2734" y="0"/>
                    </a:moveTo>
                    <a:cubicBezTo>
                      <a:pt x="1241" y="0"/>
                      <a:pt x="1" y="1215"/>
                      <a:pt x="1" y="2708"/>
                    </a:cubicBezTo>
                    <a:cubicBezTo>
                      <a:pt x="1" y="4226"/>
                      <a:pt x="1241" y="5441"/>
                      <a:pt x="2734" y="5441"/>
                    </a:cubicBezTo>
                    <a:cubicBezTo>
                      <a:pt x="4227" y="5441"/>
                      <a:pt x="5442" y="4226"/>
                      <a:pt x="5442" y="2708"/>
                    </a:cubicBezTo>
                    <a:cubicBezTo>
                      <a:pt x="5442" y="1215"/>
                      <a:pt x="4227" y="0"/>
                      <a:pt x="27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3" name="Google Shape;2903;p73"/>
            <p:cNvGrpSpPr/>
            <p:nvPr/>
          </p:nvGrpSpPr>
          <p:grpSpPr>
            <a:xfrm>
              <a:off x="-1271213" y="3495210"/>
              <a:ext cx="414237" cy="414237"/>
              <a:chOff x="-1571262" y="3231752"/>
              <a:chExt cx="414237" cy="414237"/>
            </a:xfrm>
          </p:grpSpPr>
          <p:sp>
            <p:nvSpPr>
              <p:cNvPr id="2904" name="Google Shape;2904;p73"/>
              <p:cNvSpPr/>
              <p:nvPr/>
            </p:nvSpPr>
            <p:spPr>
              <a:xfrm>
                <a:off x="-1571262" y="3231752"/>
                <a:ext cx="414237" cy="414237"/>
              </a:xfrm>
              <a:custGeom>
                <a:rect b="b" l="l" r="r" t="t"/>
                <a:pathLst>
                  <a:path extrusionOk="0" h="13263" w="13263">
                    <a:moveTo>
                      <a:pt x="6632" y="1"/>
                    </a:moveTo>
                    <a:cubicBezTo>
                      <a:pt x="3898" y="1"/>
                      <a:pt x="1646" y="2203"/>
                      <a:pt x="1595" y="4936"/>
                    </a:cubicBezTo>
                    <a:cubicBezTo>
                      <a:pt x="659" y="5366"/>
                      <a:pt x="1" y="6328"/>
                      <a:pt x="1" y="7391"/>
                    </a:cubicBezTo>
                    <a:cubicBezTo>
                      <a:pt x="1" y="8909"/>
                      <a:pt x="1241" y="10149"/>
                      <a:pt x="2734" y="10149"/>
                    </a:cubicBezTo>
                    <a:lnTo>
                      <a:pt x="3139" y="10149"/>
                    </a:lnTo>
                    <a:lnTo>
                      <a:pt x="3139" y="4658"/>
                    </a:lnTo>
                    <a:lnTo>
                      <a:pt x="2734" y="4658"/>
                    </a:lnTo>
                    <a:cubicBezTo>
                      <a:pt x="2608" y="4658"/>
                      <a:pt x="2506" y="4683"/>
                      <a:pt x="2380" y="4683"/>
                    </a:cubicBezTo>
                    <a:cubicBezTo>
                      <a:pt x="2557" y="2506"/>
                      <a:pt x="4379" y="786"/>
                      <a:pt x="6632" y="786"/>
                    </a:cubicBezTo>
                    <a:cubicBezTo>
                      <a:pt x="8859" y="786"/>
                      <a:pt x="10706" y="2506"/>
                      <a:pt x="10883" y="4683"/>
                    </a:cubicBezTo>
                    <a:cubicBezTo>
                      <a:pt x="10757" y="4683"/>
                      <a:pt x="10630" y="4658"/>
                      <a:pt x="10504" y="4658"/>
                    </a:cubicBezTo>
                    <a:lnTo>
                      <a:pt x="10124" y="4658"/>
                    </a:lnTo>
                    <a:lnTo>
                      <a:pt x="10124" y="10149"/>
                    </a:lnTo>
                    <a:lnTo>
                      <a:pt x="10504" y="10149"/>
                    </a:lnTo>
                    <a:cubicBezTo>
                      <a:pt x="10630" y="10149"/>
                      <a:pt x="10757" y="10124"/>
                      <a:pt x="10909" y="10099"/>
                    </a:cubicBezTo>
                    <a:lnTo>
                      <a:pt x="10909" y="11693"/>
                    </a:lnTo>
                    <a:lnTo>
                      <a:pt x="7796" y="11693"/>
                    </a:lnTo>
                    <a:lnTo>
                      <a:pt x="7796" y="10934"/>
                    </a:lnTo>
                    <a:lnTo>
                      <a:pt x="6632" y="10934"/>
                    </a:lnTo>
                    <a:cubicBezTo>
                      <a:pt x="5974" y="10934"/>
                      <a:pt x="5467" y="11440"/>
                      <a:pt x="5467" y="12098"/>
                    </a:cubicBezTo>
                    <a:cubicBezTo>
                      <a:pt x="5467" y="12731"/>
                      <a:pt x="5974" y="13262"/>
                      <a:pt x="6632" y="13262"/>
                    </a:cubicBezTo>
                    <a:lnTo>
                      <a:pt x="7796" y="13262"/>
                    </a:lnTo>
                    <a:lnTo>
                      <a:pt x="7796" y="12478"/>
                    </a:lnTo>
                    <a:lnTo>
                      <a:pt x="11668" y="12478"/>
                    </a:lnTo>
                    <a:lnTo>
                      <a:pt x="11668" y="9871"/>
                    </a:lnTo>
                    <a:cubicBezTo>
                      <a:pt x="12579" y="9441"/>
                      <a:pt x="13262" y="8479"/>
                      <a:pt x="13262" y="7391"/>
                    </a:cubicBezTo>
                    <a:cubicBezTo>
                      <a:pt x="13262" y="6328"/>
                      <a:pt x="12579" y="5366"/>
                      <a:pt x="11668" y="4936"/>
                    </a:cubicBezTo>
                    <a:cubicBezTo>
                      <a:pt x="11617" y="2203"/>
                      <a:pt x="9365" y="1"/>
                      <a:pt x="6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3"/>
              <p:cNvSpPr/>
              <p:nvPr/>
            </p:nvSpPr>
            <p:spPr>
              <a:xfrm>
                <a:off x="-1448737" y="3377202"/>
                <a:ext cx="169186" cy="171560"/>
              </a:xfrm>
              <a:custGeom>
                <a:rect b="b" l="l" r="r" t="t"/>
                <a:pathLst>
                  <a:path extrusionOk="0" h="5493" w="5417">
                    <a:moveTo>
                      <a:pt x="3088" y="1570"/>
                    </a:moveTo>
                    <a:lnTo>
                      <a:pt x="3088" y="2354"/>
                    </a:lnTo>
                    <a:lnTo>
                      <a:pt x="3873" y="2354"/>
                    </a:lnTo>
                    <a:lnTo>
                      <a:pt x="3873" y="3139"/>
                    </a:lnTo>
                    <a:lnTo>
                      <a:pt x="2304" y="3139"/>
                    </a:lnTo>
                    <a:lnTo>
                      <a:pt x="2304" y="1570"/>
                    </a:lnTo>
                    <a:close/>
                    <a:moveTo>
                      <a:pt x="2709" y="1"/>
                    </a:moveTo>
                    <a:cubicBezTo>
                      <a:pt x="1215" y="1"/>
                      <a:pt x="1" y="1241"/>
                      <a:pt x="1" y="2734"/>
                    </a:cubicBezTo>
                    <a:cubicBezTo>
                      <a:pt x="1" y="4252"/>
                      <a:pt x="1215" y="5492"/>
                      <a:pt x="2709" y="5492"/>
                    </a:cubicBezTo>
                    <a:cubicBezTo>
                      <a:pt x="4202" y="5492"/>
                      <a:pt x="5416" y="4252"/>
                      <a:pt x="5416" y="2734"/>
                    </a:cubicBezTo>
                    <a:cubicBezTo>
                      <a:pt x="5416" y="1241"/>
                      <a:pt x="4202" y="1"/>
                      <a:pt x="27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6" name="Google Shape;2906;p73"/>
            <p:cNvGrpSpPr/>
            <p:nvPr/>
          </p:nvGrpSpPr>
          <p:grpSpPr>
            <a:xfrm>
              <a:off x="-1270807" y="4219663"/>
              <a:ext cx="413425" cy="363609"/>
              <a:chOff x="-1157056" y="3877547"/>
              <a:chExt cx="413425" cy="363609"/>
            </a:xfrm>
          </p:grpSpPr>
          <p:sp>
            <p:nvSpPr>
              <p:cNvPr id="2907" name="Google Shape;2907;p73"/>
              <p:cNvSpPr/>
              <p:nvPr/>
            </p:nvSpPr>
            <p:spPr>
              <a:xfrm>
                <a:off x="-1157056" y="3973961"/>
                <a:ext cx="389688" cy="267194"/>
              </a:xfrm>
              <a:custGeom>
                <a:rect b="b" l="l" r="r" t="t"/>
                <a:pathLst>
                  <a:path extrusionOk="0" h="8555" w="12477">
                    <a:moveTo>
                      <a:pt x="1164" y="1"/>
                    </a:moveTo>
                    <a:cubicBezTo>
                      <a:pt x="532" y="1"/>
                      <a:pt x="0" y="532"/>
                      <a:pt x="0" y="1190"/>
                    </a:cubicBezTo>
                    <a:lnTo>
                      <a:pt x="0" y="7391"/>
                    </a:lnTo>
                    <a:cubicBezTo>
                      <a:pt x="0" y="8023"/>
                      <a:pt x="506" y="8555"/>
                      <a:pt x="1164" y="8555"/>
                    </a:cubicBezTo>
                    <a:lnTo>
                      <a:pt x="12477" y="8555"/>
                    </a:lnTo>
                    <a:lnTo>
                      <a:pt x="12477" y="6606"/>
                    </a:lnTo>
                    <a:lnTo>
                      <a:pt x="8554" y="6606"/>
                    </a:lnTo>
                    <a:cubicBezTo>
                      <a:pt x="7694" y="6606"/>
                      <a:pt x="7010" y="5923"/>
                      <a:pt x="7010" y="5062"/>
                    </a:cubicBezTo>
                    <a:lnTo>
                      <a:pt x="7010" y="3519"/>
                    </a:lnTo>
                    <a:cubicBezTo>
                      <a:pt x="7010" y="2658"/>
                      <a:pt x="7719" y="1950"/>
                      <a:pt x="8554" y="1950"/>
                    </a:cubicBezTo>
                    <a:lnTo>
                      <a:pt x="12477" y="1950"/>
                    </a:lnTo>
                    <a:lnTo>
                      <a:pt x="124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3"/>
              <p:cNvSpPr/>
              <p:nvPr/>
            </p:nvSpPr>
            <p:spPr>
              <a:xfrm>
                <a:off x="-1083566" y="3877547"/>
                <a:ext cx="218190" cy="72740"/>
              </a:xfrm>
              <a:custGeom>
                <a:rect b="b" l="l" r="r" t="t"/>
                <a:pathLst>
                  <a:path extrusionOk="0" h="2329" w="6986">
                    <a:moveTo>
                      <a:pt x="1" y="0"/>
                    </a:moveTo>
                    <a:lnTo>
                      <a:pt x="1" y="2329"/>
                    </a:lnTo>
                    <a:lnTo>
                      <a:pt x="6986" y="2329"/>
                    </a:lnTo>
                    <a:lnTo>
                      <a:pt x="6986" y="0"/>
                    </a:lnTo>
                    <a:lnTo>
                      <a:pt x="5442" y="0"/>
                    </a:lnTo>
                    <a:lnTo>
                      <a:pt x="5442" y="380"/>
                    </a:lnTo>
                    <a:cubicBezTo>
                      <a:pt x="5442" y="608"/>
                      <a:pt x="5265" y="785"/>
                      <a:pt x="5037" y="785"/>
                    </a:cubicBezTo>
                    <a:cubicBezTo>
                      <a:pt x="4835" y="785"/>
                      <a:pt x="4657" y="608"/>
                      <a:pt x="4657" y="380"/>
                    </a:cubicBezTo>
                    <a:lnTo>
                      <a:pt x="4657" y="0"/>
                    </a:lnTo>
                    <a:lnTo>
                      <a:pt x="2329" y="0"/>
                    </a:lnTo>
                    <a:lnTo>
                      <a:pt x="2329" y="380"/>
                    </a:lnTo>
                    <a:cubicBezTo>
                      <a:pt x="2329" y="608"/>
                      <a:pt x="2152" y="785"/>
                      <a:pt x="1949" y="785"/>
                    </a:cubicBezTo>
                    <a:cubicBezTo>
                      <a:pt x="1722" y="785"/>
                      <a:pt x="1545" y="608"/>
                      <a:pt x="1545" y="380"/>
                    </a:cubicBezTo>
                    <a:lnTo>
                      <a:pt x="15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3"/>
              <p:cNvSpPr/>
              <p:nvPr/>
            </p:nvSpPr>
            <p:spPr>
              <a:xfrm>
                <a:off x="-913630" y="4059351"/>
                <a:ext cx="169998" cy="97227"/>
              </a:xfrm>
              <a:custGeom>
                <a:rect b="b" l="l" r="r" t="t"/>
                <a:pathLst>
                  <a:path extrusionOk="0" h="3113" w="5443">
                    <a:moveTo>
                      <a:pt x="1545" y="1164"/>
                    </a:moveTo>
                    <a:lnTo>
                      <a:pt x="1545" y="1949"/>
                    </a:lnTo>
                    <a:lnTo>
                      <a:pt x="760" y="1949"/>
                    </a:lnTo>
                    <a:lnTo>
                      <a:pt x="760" y="1164"/>
                    </a:lnTo>
                    <a:close/>
                    <a:moveTo>
                      <a:pt x="760" y="0"/>
                    </a:moveTo>
                    <a:cubicBezTo>
                      <a:pt x="330" y="0"/>
                      <a:pt x="1" y="354"/>
                      <a:pt x="1" y="785"/>
                    </a:cubicBezTo>
                    <a:lnTo>
                      <a:pt x="1" y="2328"/>
                    </a:lnTo>
                    <a:cubicBezTo>
                      <a:pt x="1" y="2759"/>
                      <a:pt x="330" y="3113"/>
                      <a:pt x="760" y="3113"/>
                    </a:cubicBezTo>
                    <a:lnTo>
                      <a:pt x="5442" y="3113"/>
                    </a:lnTo>
                    <a:lnTo>
                      <a:pt x="5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10" name="Google Shape;2910;p73"/>
          <p:cNvGrpSpPr/>
          <p:nvPr/>
        </p:nvGrpSpPr>
        <p:grpSpPr>
          <a:xfrm>
            <a:off x="1232942" y="1413940"/>
            <a:ext cx="392957" cy="3046065"/>
            <a:chOff x="375818" y="1397792"/>
            <a:chExt cx="414205" cy="3210778"/>
          </a:xfrm>
        </p:grpSpPr>
        <p:grpSp>
          <p:nvGrpSpPr>
            <p:cNvPr id="2911" name="Google Shape;2911;p73"/>
            <p:cNvGrpSpPr/>
            <p:nvPr/>
          </p:nvGrpSpPr>
          <p:grpSpPr>
            <a:xfrm>
              <a:off x="375818" y="1397792"/>
              <a:ext cx="414205" cy="414205"/>
              <a:chOff x="-1020320" y="1267572"/>
              <a:chExt cx="414205" cy="414205"/>
            </a:xfrm>
          </p:grpSpPr>
          <p:sp>
            <p:nvSpPr>
              <p:cNvPr id="2912" name="Google Shape;2912;p73"/>
              <p:cNvSpPr/>
              <p:nvPr/>
            </p:nvSpPr>
            <p:spPr>
              <a:xfrm>
                <a:off x="-801381" y="1484138"/>
                <a:ext cx="195266" cy="197639"/>
              </a:xfrm>
              <a:custGeom>
                <a:rect b="b" l="l" r="r" t="t"/>
                <a:pathLst>
                  <a:path extrusionOk="0" h="6328" w="6252">
                    <a:moveTo>
                      <a:pt x="1949" y="1241"/>
                    </a:moveTo>
                    <a:lnTo>
                      <a:pt x="1949" y="2025"/>
                    </a:lnTo>
                    <a:lnTo>
                      <a:pt x="1165" y="2025"/>
                    </a:lnTo>
                    <a:lnTo>
                      <a:pt x="1165" y="1241"/>
                    </a:lnTo>
                    <a:close/>
                    <a:moveTo>
                      <a:pt x="3493" y="1241"/>
                    </a:moveTo>
                    <a:lnTo>
                      <a:pt x="3493" y="2025"/>
                    </a:lnTo>
                    <a:lnTo>
                      <a:pt x="2734" y="2025"/>
                    </a:lnTo>
                    <a:lnTo>
                      <a:pt x="2734" y="1241"/>
                    </a:lnTo>
                    <a:close/>
                    <a:moveTo>
                      <a:pt x="5062" y="1241"/>
                    </a:moveTo>
                    <a:lnTo>
                      <a:pt x="5062" y="2025"/>
                    </a:lnTo>
                    <a:lnTo>
                      <a:pt x="4278" y="2025"/>
                    </a:lnTo>
                    <a:lnTo>
                      <a:pt x="4278" y="1241"/>
                    </a:lnTo>
                    <a:close/>
                    <a:moveTo>
                      <a:pt x="1949" y="2810"/>
                    </a:moveTo>
                    <a:lnTo>
                      <a:pt x="1949" y="3569"/>
                    </a:lnTo>
                    <a:lnTo>
                      <a:pt x="1165" y="3569"/>
                    </a:lnTo>
                    <a:lnTo>
                      <a:pt x="1165" y="2810"/>
                    </a:lnTo>
                    <a:close/>
                    <a:moveTo>
                      <a:pt x="3493" y="2810"/>
                    </a:moveTo>
                    <a:lnTo>
                      <a:pt x="3493" y="3569"/>
                    </a:lnTo>
                    <a:lnTo>
                      <a:pt x="2734" y="3569"/>
                    </a:lnTo>
                    <a:lnTo>
                      <a:pt x="2734" y="2810"/>
                    </a:lnTo>
                    <a:close/>
                    <a:moveTo>
                      <a:pt x="1949" y="4354"/>
                    </a:moveTo>
                    <a:lnTo>
                      <a:pt x="1949" y="5138"/>
                    </a:lnTo>
                    <a:lnTo>
                      <a:pt x="1165" y="5138"/>
                    </a:lnTo>
                    <a:lnTo>
                      <a:pt x="1165" y="4354"/>
                    </a:lnTo>
                    <a:close/>
                    <a:moveTo>
                      <a:pt x="3493" y="4354"/>
                    </a:moveTo>
                    <a:lnTo>
                      <a:pt x="3493" y="5138"/>
                    </a:lnTo>
                    <a:lnTo>
                      <a:pt x="2734" y="5138"/>
                    </a:lnTo>
                    <a:lnTo>
                      <a:pt x="2734" y="4354"/>
                    </a:lnTo>
                    <a:close/>
                    <a:moveTo>
                      <a:pt x="5062" y="2810"/>
                    </a:moveTo>
                    <a:lnTo>
                      <a:pt x="5062" y="5138"/>
                    </a:lnTo>
                    <a:lnTo>
                      <a:pt x="4278" y="5138"/>
                    </a:lnTo>
                    <a:lnTo>
                      <a:pt x="4278" y="2810"/>
                    </a:lnTo>
                    <a:close/>
                    <a:moveTo>
                      <a:pt x="1" y="1"/>
                    </a:moveTo>
                    <a:lnTo>
                      <a:pt x="1" y="6328"/>
                    </a:lnTo>
                    <a:lnTo>
                      <a:pt x="6252" y="6328"/>
                    </a:lnTo>
                    <a:lnTo>
                      <a:pt x="6252" y="1"/>
                    </a:lnTo>
                    <a:cubicBezTo>
                      <a:pt x="6125" y="51"/>
                      <a:pt x="5999" y="77"/>
                      <a:pt x="5847" y="77"/>
                    </a:cubicBezTo>
                    <a:lnTo>
                      <a:pt x="406" y="77"/>
                    </a:lnTo>
                    <a:cubicBezTo>
                      <a:pt x="254" y="77"/>
                      <a:pt x="127" y="5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3"/>
              <p:cNvSpPr/>
              <p:nvPr/>
            </p:nvSpPr>
            <p:spPr>
              <a:xfrm>
                <a:off x="-801381" y="1413802"/>
                <a:ext cx="195266" cy="48254"/>
              </a:xfrm>
              <a:custGeom>
                <a:rect b="b" l="l" r="r" t="t"/>
                <a:pathLst>
                  <a:path extrusionOk="0" h="1545" w="6252">
                    <a:moveTo>
                      <a:pt x="1" y="0"/>
                    </a:moveTo>
                    <a:lnTo>
                      <a:pt x="1" y="1165"/>
                    </a:lnTo>
                    <a:cubicBezTo>
                      <a:pt x="1" y="1392"/>
                      <a:pt x="178" y="1544"/>
                      <a:pt x="406" y="1544"/>
                    </a:cubicBezTo>
                    <a:lnTo>
                      <a:pt x="5872" y="1544"/>
                    </a:lnTo>
                    <a:cubicBezTo>
                      <a:pt x="6075" y="1544"/>
                      <a:pt x="6252" y="1392"/>
                      <a:pt x="6252" y="1165"/>
                    </a:cubicBezTo>
                    <a:lnTo>
                      <a:pt x="62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3"/>
              <p:cNvSpPr/>
              <p:nvPr/>
            </p:nvSpPr>
            <p:spPr>
              <a:xfrm>
                <a:off x="-874090" y="1341093"/>
                <a:ext cx="24518" cy="24518"/>
              </a:xfrm>
              <a:custGeom>
                <a:rect b="b" l="l" r="r" t="t"/>
                <a:pathLst>
                  <a:path extrusionOk="0" h="785" w="785">
                    <a:moveTo>
                      <a:pt x="405" y="0"/>
                    </a:moveTo>
                    <a:cubicBezTo>
                      <a:pt x="178" y="0"/>
                      <a:pt x="0" y="177"/>
                      <a:pt x="0" y="380"/>
                    </a:cubicBezTo>
                    <a:cubicBezTo>
                      <a:pt x="0" y="607"/>
                      <a:pt x="178" y="785"/>
                      <a:pt x="405" y="785"/>
                    </a:cubicBezTo>
                    <a:cubicBezTo>
                      <a:pt x="608" y="785"/>
                      <a:pt x="785" y="607"/>
                      <a:pt x="785" y="380"/>
                    </a:cubicBezTo>
                    <a:cubicBezTo>
                      <a:pt x="785" y="177"/>
                      <a:pt x="608" y="0"/>
                      <a:pt x="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3"/>
              <p:cNvSpPr/>
              <p:nvPr/>
            </p:nvSpPr>
            <p:spPr>
              <a:xfrm>
                <a:off x="-1020320" y="1267572"/>
                <a:ext cx="316198" cy="170748"/>
              </a:xfrm>
              <a:custGeom>
                <a:rect b="b" l="l" r="r" t="t"/>
                <a:pathLst>
                  <a:path extrusionOk="0" h="5467" w="10124">
                    <a:moveTo>
                      <a:pt x="3139" y="2354"/>
                    </a:moveTo>
                    <a:lnTo>
                      <a:pt x="3139" y="3139"/>
                    </a:lnTo>
                    <a:lnTo>
                      <a:pt x="2354" y="3139"/>
                    </a:lnTo>
                    <a:lnTo>
                      <a:pt x="2354" y="2354"/>
                    </a:lnTo>
                    <a:close/>
                    <a:moveTo>
                      <a:pt x="7795" y="2354"/>
                    </a:moveTo>
                    <a:lnTo>
                      <a:pt x="7795" y="3139"/>
                    </a:lnTo>
                    <a:lnTo>
                      <a:pt x="7011" y="3139"/>
                    </a:lnTo>
                    <a:lnTo>
                      <a:pt x="7011" y="2354"/>
                    </a:lnTo>
                    <a:close/>
                    <a:moveTo>
                      <a:pt x="5087" y="1570"/>
                    </a:moveTo>
                    <a:cubicBezTo>
                      <a:pt x="5720" y="1570"/>
                      <a:pt x="6251" y="2101"/>
                      <a:pt x="6251" y="2734"/>
                    </a:cubicBezTo>
                    <a:cubicBezTo>
                      <a:pt x="6251" y="3392"/>
                      <a:pt x="5720" y="3898"/>
                      <a:pt x="5087" y="3898"/>
                    </a:cubicBezTo>
                    <a:cubicBezTo>
                      <a:pt x="4429" y="3898"/>
                      <a:pt x="3923" y="3392"/>
                      <a:pt x="3923" y="2734"/>
                    </a:cubicBezTo>
                    <a:cubicBezTo>
                      <a:pt x="3923" y="2101"/>
                      <a:pt x="4429" y="1570"/>
                      <a:pt x="5087" y="1570"/>
                    </a:cubicBezTo>
                    <a:close/>
                    <a:moveTo>
                      <a:pt x="0" y="0"/>
                    </a:moveTo>
                    <a:lnTo>
                      <a:pt x="0" y="5467"/>
                    </a:lnTo>
                    <a:lnTo>
                      <a:pt x="6251" y="5467"/>
                    </a:lnTo>
                    <a:lnTo>
                      <a:pt x="6251" y="3898"/>
                    </a:lnTo>
                    <a:lnTo>
                      <a:pt x="10124" y="3898"/>
                    </a:lnTo>
                    <a:lnTo>
                      <a:pt x="101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6" name="Google Shape;2916;p73"/>
            <p:cNvGrpSpPr/>
            <p:nvPr/>
          </p:nvGrpSpPr>
          <p:grpSpPr>
            <a:xfrm>
              <a:off x="375818" y="2135332"/>
              <a:ext cx="414205" cy="337530"/>
              <a:chOff x="-891486" y="1927577"/>
              <a:chExt cx="414205" cy="337530"/>
            </a:xfrm>
          </p:grpSpPr>
          <p:sp>
            <p:nvSpPr>
              <p:cNvPr id="2917" name="Google Shape;2917;p73"/>
              <p:cNvSpPr/>
              <p:nvPr/>
            </p:nvSpPr>
            <p:spPr>
              <a:xfrm>
                <a:off x="-550021" y="1997912"/>
                <a:ext cx="72740" cy="169967"/>
              </a:xfrm>
              <a:custGeom>
                <a:rect b="b" l="l" r="r" t="t"/>
                <a:pathLst>
                  <a:path extrusionOk="0" h="5442" w="2329">
                    <a:moveTo>
                      <a:pt x="785" y="1"/>
                    </a:moveTo>
                    <a:lnTo>
                      <a:pt x="785" y="861"/>
                    </a:lnTo>
                    <a:cubicBezTo>
                      <a:pt x="330" y="1013"/>
                      <a:pt x="1" y="1443"/>
                      <a:pt x="1" y="1949"/>
                    </a:cubicBezTo>
                    <a:lnTo>
                      <a:pt x="1" y="3114"/>
                    </a:lnTo>
                    <a:lnTo>
                      <a:pt x="1570" y="3114"/>
                    </a:lnTo>
                    <a:lnTo>
                      <a:pt x="1570" y="3493"/>
                    </a:lnTo>
                    <a:cubicBezTo>
                      <a:pt x="1570" y="3721"/>
                      <a:pt x="1392" y="3898"/>
                      <a:pt x="1165" y="3898"/>
                    </a:cubicBezTo>
                    <a:lnTo>
                      <a:pt x="1" y="3898"/>
                    </a:lnTo>
                    <a:lnTo>
                      <a:pt x="1" y="4657"/>
                    </a:lnTo>
                    <a:lnTo>
                      <a:pt x="785" y="4657"/>
                    </a:lnTo>
                    <a:lnTo>
                      <a:pt x="785" y="5442"/>
                    </a:lnTo>
                    <a:lnTo>
                      <a:pt x="1570" y="5442"/>
                    </a:lnTo>
                    <a:lnTo>
                      <a:pt x="1570" y="4581"/>
                    </a:lnTo>
                    <a:cubicBezTo>
                      <a:pt x="2000" y="4430"/>
                      <a:pt x="2329" y="3999"/>
                      <a:pt x="2329" y="3493"/>
                    </a:cubicBezTo>
                    <a:lnTo>
                      <a:pt x="2329" y="2329"/>
                    </a:lnTo>
                    <a:lnTo>
                      <a:pt x="785" y="2329"/>
                    </a:lnTo>
                    <a:lnTo>
                      <a:pt x="785" y="1949"/>
                    </a:lnTo>
                    <a:cubicBezTo>
                      <a:pt x="785" y="1722"/>
                      <a:pt x="962" y="1544"/>
                      <a:pt x="1165" y="1544"/>
                    </a:cubicBezTo>
                    <a:lnTo>
                      <a:pt x="2329" y="1544"/>
                    </a:lnTo>
                    <a:lnTo>
                      <a:pt x="2329" y="785"/>
                    </a:lnTo>
                    <a:lnTo>
                      <a:pt x="1570" y="785"/>
                    </a:lnTo>
                    <a:lnTo>
                      <a:pt x="15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3"/>
              <p:cNvSpPr/>
              <p:nvPr/>
            </p:nvSpPr>
            <p:spPr>
              <a:xfrm>
                <a:off x="-544493" y="1927577"/>
                <a:ext cx="49847" cy="44288"/>
              </a:xfrm>
              <a:custGeom>
                <a:rect b="b" l="l" r="r" t="t"/>
                <a:pathLst>
                  <a:path extrusionOk="0" h="1418" w="1596">
                    <a:moveTo>
                      <a:pt x="1165" y="0"/>
                    </a:moveTo>
                    <a:lnTo>
                      <a:pt x="1" y="760"/>
                    </a:lnTo>
                    <a:lnTo>
                      <a:pt x="431" y="1418"/>
                    </a:lnTo>
                    <a:lnTo>
                      <a:pt x="1595" y="633"/>
                    </a:lnTo>
                    <a:lnTo>
                      <a:pt x="11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3"/>
              <p:cNvSpPr/>
              <p:nvPr/>
            </p:nvSpPr>
            <p:spPr>
              <a:xfrm>
                <a:off x="-544493" y="2193959"/>
                <a:ext cx="49847" cy="45068"/>
              </a:xfrm>
              <a:custGeom>
                <a:rect b="b" l="l" r="r" t="t"/>
                <a:pathLst>
                  <a:path extrusionOk="0" h="1443" w="1596">
                    <a:moveTo>
                      <a:pt x="431" y="0"/>
                    </a:moveTo>
                    <a:lnTo>
                      <a:pt x="1" y="658"/>
                    </a:lnTo>
                    <a:lnTo>
                      <a:pt x="1165" y="1443"/>
                    </a:lnTo>
                    <a:lnTo>
                      <a:pt x="1595" y="785"/>
                    </a:lnTo>
                    <a:lnTo>
                      <a:pt x="4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3"/>
              <p:cNvSpPr/>
              <p:nvPr/>
            </p:nvSpPr>
            <p:spPr>
              <a:xfrm>
                <a:off x="-622731" y="1949689"/>
                <a:ext cx="48223" cy="266413"/>
              </a:xfrm>
              <a:custGeom>
                <a:rect b="b" l="l" r="r" t="t"/>
                <a:pathLst>
                  <a:path extrusionOk="0" h="8530" w="1544">
                    <a:moveTo>
                      <a:pt x="0" y="1"/>
                    </a:moveTo>
                    <a:lnTo>
                      <a:pt x="0" y="8530"/>
                    </a:lnTo>
                    <a:lnTo>
                      <a:pt x="1544" y="8530"/>
                    </a:lnTo>
                    <a:lnTo>
                      <a:pt x="15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3"/>
              <p:cNvSpPr/>
              <p:nvPr/>
            </p:nvSpPr>
            <p:spPr>
              <a:xfrm>
                <a:off x="-842482" y="2192366"/>
                <a:ext cx="72740" cy="72740"/>
              </a:xfrm>
              <a:custGeom>
                <a:rect b="b" l="l" r="r" t="t"/>
                <a:pathLst>
                  <a:path extrusionOk="0" h="2329" w="2329">
                    <a:moveTo>
                      <a:pt x="1" y="0"/>
                    </a:moveTo>
                    <a:lnTo>
                      <a:pt x="1" y="2329"/>
                    </a:lnTo>
                    <a:lnTo>
                      <a:pt x="2329" y="2329"/>
                    </a:lnTo>
                    <a:lnTo>
                      <a:pt x="2329" y="1544"/>
                    </a:lnTo>
                    <a:lnTo>
                      <a:pt x="1544" y="1544"/>
                    </a:lnTo>
                    <a:lnTo>
                      <a:pt x="15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3"/>
              <p:cNvSpPr/>
              <p:nvPr/>
            </p:nvSpPr>
            <p:spPr>
              <a:xfrm>
                <a:off x="-891486" y="1997912"/>
                <a:ext cx="97258" cy="169967"/>
              </a:xfrm>
              <a:custGeom>
                <a:rect b="b" l="l" r="r" t="t"/>
                <a:pathLst>
                  <a:path extrusionOk="0" h="5442" w="3114">
                    <a:moveTo>
                      <a:pt x="1949" y="1"/>
                    </a:moveTo>
                    <a:cubicBezTo>
                      <a:pt x="886" y="1"/>
                      <a:pt x="1" y="886"/>
                      <a:pt x="1" y="1949"/>
                    </a:cubicBezTo>
                    <a:lnTo>
                      <a:pt x="1" y="3493"/>
                    </a:lnTo>
                    <a:cubicBezTo>
                      <a:pt x="1" y="4581"/>
                      <a:pt x="886" y="5442"/>
                      <a:pt x="1949" y="5442"/>
                    </a:cubicBezTo>
                    <a:lnTo>
                      <a:pt x="3113" y="5442"/>
                    </a:lnTo>
                    <a:lnTo>
                      <a:pt x="31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3"/>
              <p:cNvSpPr/>
              <p:nvPr/>
            </p:nvSpPr>
            <p:spPr>
              <a:xfrm>
                <a:off x="-769773" y="1961558"/>
                <a:ext cx="122556" cy="242708"/>
              </a:xfrm>
              <a:custGeom>
                <a:rect b="b" l="l" r="r" t="t"/>
                <a:pathLst>
                  <a:path extrusionOk="0" h="7771" w="3924">
                    <a:moveTo>
                      <a:pt x="3924" y="1"/>
                    </a:moveTo>
                    <a:cubicBezTo>
                      <a:pt x="3924" y="659"/>
                      <a:pt x="3418" y="1165"/>
                      <a:pt x="2760" y="1165"/>
                    </a:cubicBezTo>
                    <a:lnTo>
                      <a:pt x="1" y="1165"/>
                    </a:lnTo>
                    <a:lnTo>
                      <a:pt x="1" y="6606"/>
                    </a:lnTo>
                    <a:lnTo>
                      <a:pt x="2760" y="6606"/>
                    </a:lnTo>
                    <a:cubicBezTo>
                      <a:pt x="3418" y="6606"/>
                      <a:pt x="3924" y="7137"/>
                      <a:pt x="3924" y="7770"/>
                    </a:cubicBezTo>
                    <a:lnTo>
                      <a:pt x="39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4" name="Google Shape;2924;p73"/>
            <p:cNvGrpSpPr/>
            <p:nvPr/>
          </p:nvGrpSpPr>
          <p:grpSpPr>
            <a:xfrm>
              <a:off x="376209" y="2809142"/>
              <a:ext cx="413425" cy="388126"/>
              <a:chOff x="-1259811" y="2590736"/>
              <a:chExt cx="413425" cy="388126"/>
            </a:xfrm>
          </p:grpSpPr>
          <p:sp>
            <p:nvSpPr>
              <p:cNvPr id="2925" name="Google Shape;2925;p73"/>
              <p:cNvSpPr/>
              <p:nvPr/>
            </p:nvSpPr>
            <p:spPr>
              <a:xfrm>
                <a:off x="-1259811" y="2699800"/>
                <a:ext cx="413425" cy="279062"/>
              </a:xfrm>
              <a:custGeom>
                <a:rect b="b" l="l" r="r" t="t"/>
                <a:pathLst>
                  <a:path extrusionOk="0" h="8935" w="13237">
                    <a:moveTo>
                      <a:pt x="6226" y="5062"/>
                    </a:moveTo>
                    <a:lnTo>
                      <a:pt x="6226" y="5822"/>
                    </a:lnTo>
                    <a:lnTo>
                      <a:pt x="1569" y="5822"/>
                    </a:lnTo>
                    <a:lnTo>
                      <a:pt x="1569" y="5062"/>
                    </a:lnTo>
                    <a:close/>
                    <a:moveTo>
                      <a:pt x="6226" y="6606"/>
                    </a:moveTo>
                    <a:lnTo>
                      <a:pt x="6226" y="7391"/>
                    </a:lnTo>
                    <a:lnTo>
                      <a:pt x="1569" y="7391"/>
                    </a:lnTo>
                    <a:lnTo>
                      <a:pt x="1569" y="6606"/>
                    </a:lnTo>
                    <a:close/>
                    <a:moveTo>
                      <a:pt x="10883" y="1950"/>
                    </a:moveTo>
                    <a:lnTo>
                      <a:pt x="10883" y="2734"/>
                    </a:lnTo>
                    <a:lnTo>
                      <a:pt x="11667" y="2734"/>
                    </a:lnTo>
                    <a:lnTo>
                      <a:pt x="11667" y="3493"/>
                    </a:lnTo>
                    <a:lnTo>
                      <a:pt x="10503" y="3493"/>
                    </a:lnTo>
                    <a:cubicBezTo>
                      <a:pt x="10275" y="3493"/>
                      <a:pt x="10098" y="3671"/>
                      <a:pt x="10098" y="3898"/>
                    </a:cubicBezTo>
                    <a:lnTo>
                      <a:pt x="10098" y="4278"/>
                    </a:lnTo>
                    <a:lnTo>
                      <a:pt x="11667" y="4278"/>
                    </a:lnTo>
                    <a:lnTo>
                      <a:pt x="11667" y="5442"/>
                    </a:lnTo>
                    <a:cubicBezTo>
                      <a:pt x="11667" y="5948"/>
                      <a:pt x="11338" y="6378"/>
                      <a:pt x="10883" y="6530"/>
                    </a:cubicBezTo>
                    <a:lnTo>
                      <a:pt x="10883" y="7391"/>
                    </a:lnTo>
                    <a:lnTo>
                      <a:pt x="10098" y="7391"/>
                    </a:lnTo>
                    <a:lnTo>
                      <a:pt x="10098" y="6606"/>
                    </a:lnTo>
                    <a:lnTo>
                      <a:pt x="9339" y="6606"/>
                    </a:lnTo>
                    <a:lnTo>
                      <a:pt x="9339" y="5847"/>
                    </a:lnTo>
                    <a:lnTo>
                      <a:pt x="10503" y="5847"/>
                    </a:lnTo>
                    <a:cubicBezTo>
                      <a:pt x="10705" y="5847"/>
                      <a:pt x="10883" y="5670"/>
                      <a:pt x="10883" y="5442"/>
                    </a:cubicBezTo>
                    <a:lnTo>
                      <a:pt x="10883" y="5062"/>
                    </a:lnTo>
                    <a:lnTo>
                      <a:pt x="9339" y="5062"/>
                    </a:lnTo>
                    <a:lnTo>
                      <a:pt x="9339" y="3898"/>
                    </a:lnTo>
                    <a:cubicBezTo>
                      <a:pt x="9339" y="3392"/>
                      <a:pt x="9642" y="2962"/>
                      <a:pt x="10098" y="2810"/>
                    </a:cubicBezTo>
                    <a:lnTo>
                      <a:pt x="10098" y="1950"/>
                    </a:lnTo>
                    <a:close/>
                    <a:moveTo>
                      <a:pt x="0" y="1"/>
                    </a:moveTo>
                    <a:lnTo>
                      <a:pt x="0" y="8935"/>
                    </a:lnTo>
                    <a:lnTo>
                      <a:pt x="13236" y="8935"/>
                    </a:lnTo>
                    <a:lnTo>
                      <a:pt x="13236" y="1"/>
                    </a:lnTo>
                    <a:lnTo>
                      <a:pt x="11667" y="1"/>
                    </a:lnTo>
                    <a:lnTo>
                      <a:pt x="11667" y="406"/>
                    </a:lnTo>
                    <a:lnTo>
                      <a:pt x="10883" y="406"/>
                    </a:lnTo>
                    <a:lnTo>
                      <a:pt x="10883" y="1"/>
                    </a:lnTo>
                    <a:lnTo>
                      <a:pt x="10098" y="1"/>
                    </a:lnTo>
                    <a:lnTo>
                      <a:pt x="10098" y="406"/>
                    </a:lnTo>
                    <a:lnTo>
                      <a:pt x="9339" y="406"/>
                    </a:lnTo>
                    <a:lnTo>
                      <a:pt x="9339" y="1"/>
                    </a:lnTo>
                    <a:lnTo>
                      <a:pt x="8554" y="1"/>
                    </a:lnTo>
                    <a:lnTo>
                      <a:pt x="8554" y="406"/>
                    </a:lnTo>
                    <a:lnTo>
                      <a:pt x="7770" y="406"/>
                    </a:lnTo>
                    <a:lnTo>
                      <a:pt x="7770" y="1"/>
                    </a:lnTo>
                    <a:lnTo>
                      <a:pt x="7289" y="1"/>
                    </a:lnTo>
                    <a:lnTo>
                      <a:pt x="9440" y="1823"/>
                    </a:lnTo>
                    <a:lnTo>
                      <a:pt x="7921" y="3595"/>
                    </a:lnTo>
                    <a:lnTo>
                      <a:pt x="5492" y="1519"/>
                    </a:lnTo>
                    <a:lnTo>
                      <a:pt x="4682" y="2203"/>
                    </a:lnTo>
                    <a:cubicBezTo>
                      <a:pt x="4682" y="2253"/>
                      <a:pt x="4682" y="2304"/>
                      <a:pt x="4682" y="2329"/>
                    </a:cubicBezTo>
                    <a:cubicBezTo>
                      <a:pt x="4682" y="3392"/>
                      <a:pt x="3796" y="4278"/>
                      <a:pt x="2733" y="4278"/>
                    </a:cubicBezTo>
                    <a:cubicBezTo>
                      <a:pt x="1670" y="4278"/>
                      <a:pt x="785" y="3417"/>
                      <a:pt x="785" y="2329"/>
                    </a:cubicBezTo>
                    <a:cubicBezTo>
                      <a:pt x="785" y="1266"/>
                      <a:pt x="1670" y="406"/>
                      <a:pt x="2733" y="406"/>
                    </a:cubicBezTo>
                    <a:cubicBezTo>
                      <a:pt x="2885" y="406"/>
                      <a:pt x="3012" y="406"/>
                      <a:pt x="3164" y="431"/>
                    </a:cubicBezTo>
                    <a:lnTo>
                      <a:pt x="36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3"/>
              <p:cNvSpPr/>
              <p:nvPr/>
            </p:nvSpPr>
            <p:spPr>
              <a:xfrm>
                <a:off x="-1210807" y="2590736"/>
                <a:ext cx="214224" cy="218190"/>
              </a:xfrm>
              <a:custGeom>
                <a:rect b="b" l="l" r="r" t="t"/>
                <a:pathLst>
                  <a:path extrusionOk="0" h="6986" w="6859">
                    <a:moveTo>
                      <a:pt x="1164" y="785"/>
                    </a:moveTo>
                    <a:cubicBezTo>
                      <a:pt x="1367" y="785"/>
                      <a:pt x="1544" y="962"/>
                      <a:pt x="1544" y="1165"/>
                    </a:cubicBezTo>
                    <a:cubicBezTo>
                      <a:pt x="1544" y="1367"/>
                      <a:pt x="1367" y="1544"/>
                      <a:pt x="1164" y="1544"/>
                    </a:cubicBezTo>
                    <a:cubicBezTo>
                      <a:pt x="937" y="1544"/>
                      <a:pt x="759" y="1367"/>
                      <a:pt x="759" y="1165"/>
                    </a:cubicBezTo>
                    <a:cubicBezTo>
                      <a:pt x="759" y="962"/>
                      <a:pt x="937" y="785"/>
                      <a:pt x="1164" y="785"/>
                    </a:cubicBezTo>
                    <a:close/>
                    <a:moveTo>
                      <a:pt x="1164" y="5442"/>
                    </a:moveTo>
                    <a:cubicBezTo>
                      <a:pt x="1367" y="5442"/>
                      <a:pt x="1544" y="5619"/>
                      <a:pt x="1544" y="5821"/>
                    </a:cubicBezTo>
                    <a:cubicBezTo>
                      <a:pt x="1544" y="6049"/>
                      <a:pt x="1367" y="6201"/>
                      <a:pt x="1164" y="6201"/>
                    </a:cubicBezTo>
                    <a:cubicBezTo>
                      <a:pt x="937" y="6201"/>
                      <a:pt x="759" y="6049"/>
                      <a:pt x="759" y="5821"/>
                    </a:cubicBezTo>
                    <a:cubicBezTo>
                      <a:pt x="759" y="5619"/>
                      <a:pt x="937" y="5442"/>
                      <a:pt x="1164" y="5442"/>
                    </a:cubicBezTo>
                    <a:close/>
                    <a:moveTo>
                      <a:pt x="1164" y="0"/>
                    </a:moveTo>
                    <a:cubicBezTo>
                      <a:pt x="506" y="0"/>
                      <a:pt x="0" y="532"/>
                      <a:pt x="0" y="1165"/>
                    </a:cubicBezTo>
                    <a:cubicBezTo>
                      <a:pt x="0" y="1823"/>
                      <a:pt x="506" y="2329"/>
                      <a:pt x="1164" y="2329"/>
                    </a:cubicBezTo>
                    <a:cubicBezTo>
                      <a:pt x="1392" y="2329"/>
                      <a:pt x="1595" y="2278"/>
                      <a:pt x="1772" y="2152"/>
                    </a:cubicBezTo>
                    <a:lnTo>
                      <a:pt x="3316" y="3493"/>
                    </a:lnTo>
                    <a:lnTo>
                      <a:pt x="1721" y="4834"/>
                    </a:lnTo>
                    <a:cubicBezTo>
                      <a:pt x="1569" y="4708"/>
                      <a:pt x="1367" y="4657"/>
                      <a:pt x="1164" y="4657"/>
                    </a:cubicBezTo>
                    <a:cubicBezTo>
                      <a:pt x="506" y="4657"/>
                      <a:pt x="0" y="5189"/>
                      <a:pt x="0" y="5821"/>
                    </a:cubicBezTo>
                    <a:cubicBezTo>
                      <a:pt x="0" y="6479"/>
                      <a:pt x="506" y="6985"/>
                      <a:pt x="1164" y="6985"/>
                    </a:cubicBezTo>
                    <a:cubicBezTo>
                      <a:pt x="1797" y="6985"/>
                      <a:pt x="2329" y="6479"/>
                      <a:pt x="2329" y="5821"/>
                    </a:cubicBezTo>
                    <a:cubicBezTo>
                      <a:pt x="2329" y="5669"/>
                      <a:pt x="2303" y="5543"/>
                      <a:pt x="2227" y="5416"/>
                    </a:cubicBezTo>
                    <a:lnTo>
                      <a:pt x="3898" y="3999"/>
                    </a:lnTo>
                    <a:lnTo>
                      <a:pt x="6277" y="5998"/>
                    </a:lnTo>
                    <a:lnTo>
                      <a:pt x="6783" y="5416"/>
                    </a:lnTo>
                    <a:lnTo>
                      <a:pt x="4505" y="3493"/>
                    </a:lnTo>
                    <a:lnTo>
                      <a:pt x="6859" y="1468"/>
                    </a:lnTo>
                    <a:lnTo>
                      <a:pt x="6327" y="861"/>
                    </a:lnTo>
                    <a:lnTo>
                      <a:pt x="3898" y="2987"/>
                    </a:lnTo>
                    <a:lnTo>
                      <a:pt x="2253" y="1544"/>
                    </a:lnTo>
                    <a:cubicBezTo>
                      <a:pt x="2303" y="1418"/>
                      <a:pt x="2329" y="1291"/>
                      <a:pt x="2329" y="1165"/>
                    </a:cubicBezTo>
                    <a:cubicBezTo>
                      <a:pt x="2329" y="532"/>
                      <a:pt x="1797" y="0"/>
                      <a:pt x="11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7" name="Google Shape;2927;p73"/>
            <p:cNvGrpSpPr/>
            <p:nvPr/>
          </p:nvGrpSpPr>
          <p:grpSpPr>
            <a:xfrm>
              <a:off x="375818" y="3495210"/>
              <a:ext cx="414205" cy="414237"/>
              <a:chOff x="-846418" y="3231752"/>
              <a:chExt cx="414205" cy="414237"/>
            </a:xfrm>
          </p:grpSpPr>
          <p:sp>
            <p:nvSpPr>
              <p:cNvPr id="2928" name="Google Shape;2928;p73"/>
              <p:cNvSpPr/>
              <p:nvPr/>
            </p:nvSpPr>
            <p:spPr>
              <a:xfrm>
                <a:off x="-602992" y="3559787"/>
                <a:ext cx="23768" cy="24549"/>
              </a:xfrm>
              <a:custGeom>
                <a:rect b="b" l="l" r="r" t="t"/>
                <a:pathLst>
                  <a:path extrusionOk="0" h="786" w="761">
                    <a:moveTo>
                      <a:pt x="381" y="1"/>
                    </a:moveTo>
                    <a:cubicBezTo>
                      <a:pt x="153" y="1"/>
                      <a:pt x="1" y="178"/>
                      <a:pt x="1" y="380"/>
                    </a:cubicBezTo>
                    <a:cubicBezTo>
                      <a:pt x="1" y="608"/>
                      <a:pt x="153" y="785"/>
                      <a:pt x="381" y="785"/>
                    </a:cubicBezTo>
                    <a:cubicBezTo>
                      <a:pt x="608" y="785"/>
                      <a:pt x="760" y="608"/>
                      <a:pt x="760" y="380"/>
                    </a:cubicBezTo>
                    <a:cubicBezTo>
                      <a:pt x="760" y="178"/>
                      <a:pt x="608" y="1"/>
                      <a:pt x="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3"/>
              <p:cNvSpPr/>
              <p:nvPr/>
            </p:nvSpPr>
            <p:spPr>
              <a:xfrm>
                <a:off x="-846418" y="3401719"/>
                <a:ext cx="414205" cy="244269"/>
              </a:xfrm>
              <a:custGeom>
                <a:rect b="b" l="l" r="r" t="t"/>
                <a:pathLst>
                  <a:path extrusionOk="0" h="7821" w="13262">
                    <a:moveTo>
                      <a:pt x="5062" y="1190"/>
                    </a:moveTo>
                    <a:cubicBezTo>
                      <a:pt x="5720" y="1190"/>
                      <a:pt x="6226" y="1696"/>
                      <a:pt x="6226" y="2354"/>
                    </a:cubicBezTo>
                    <a:cubicBezTo>
                      <a:pt x="6226" y="2986"/>
                      <a:pt x="5720" y="3518"/>
                      <a:pt x="5062" y="3518"/>
                    </a:cubicBezTo>
                    <a:cubicBezTo>
                      <a:pt x="4429" y="3518"/>
                      <a:pt x="3898" y="2986"/>
                      <a:pt x="3898" y="2354"/>
                    </a:cubicBezTo>
                    <a:cubicBezTo>
                      <a:pt x="3898" y="1696"/>
                      <a:pt x="4429" y="1190"/>
                      <a:pt x="5062" y="1190"/>
                    </a:cubicBezTo>
                    <a:close/>
                    <a:moveTo>
                      <a:pt x="8681" y="1291"/>
                    </a:moveTo>
                    <a:lnTo>
                      <a:pt x="9237" y="1848"/>
                    </a:lnTo>
                    <a:lnTo>
                      <a:pt x="4581" y="6504"/>
                    </a:lnTo>
                    <a:lnTo>
                      <a:pt x="4024" y="5947"/>
                    </a:lnTo>
                    <a:lnTo>
                      <a:pt x="8681" y="1291"/>
                    </a:lnTo>
                    <a:close/>
                    <a:moveTo>
                      <a:pt x="8175" y="4302"/>
                    </a:moveTo>
                    <a:cubicBezTo>
                      <a:pt x="8833" y="4302"/>
                      <a:pt x="9339" y="4809"/>
                      <a:pt x="9339" y="5467"/>
                    </a:cubicBezTo>
                    <a:cubicBezTo>
                      <a:pt x="9339" y="6099"/>
                      <a:pt x="8833" y="6631"/>
                      <a:pt x="8175" y="6631"/>
                    </a:cubicBezTo>
                    <a:cubicBezTo>
                      <a:pt x="7542" y="6631"/>
                      <a:pt x="7010" y="6099"/>
                      <a:pt x="7010" y="5467"/>
                    </a:cubicBezTo>
                    <a:cubicBezTo>
                      <a:pt x="7010" y="4809"/>
                      <a:pt x="7542" y="4302"/>
                      <a:pt x="8175" y="4302"/>
                    </a:cubicBezTo>
                    <a:close/>
                    <a:moveTo>
                      <a:pt x="0" y="0"/>
                    </a:moveTo>
                    <a:lnTo>
                      <a:pt x="0" y="7820"/>
                    </a:lnTo>
                    <a:lnTo>
                      <a:pt x="13261" y="7820"/>
                    </a:lnTo>
                    <a:lnTo>
                      <a:pt x="132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3"/>
              <p:cNvSpPr/>
              <p:nvPr/>
            </p:nvSpPr>
            <p:spPr>
              <a:xfrm>
                <a:off x="-700187" y="3462560"/>
                <a:ext cx="24518" cy="24549"/>
              </a:xfrm>
              <a:custGeom>
                <a:rect b="b" l="l" r="r" t="t"/>
                <a:pathLst>
                  <a:path extrusionOk="0" h="786" w="785">
                    <a:moveTo>
                      <a:pt x="380" y="1"/>
                    </a:moveTo>
                    <a:cubicBezTo>
                      <a:pt x="177" y="1"/>
                      <a:pt x="0" y="178"/>
                      <a:pt x="0" y="406"/>
                    </a:cubicBezTo>
                    <a:cubicBezTo>
                      <a:pt x="0" y="608"/>
                      <a:pt x="177" y="785"/>
                      <a:pt x="380" y="785"/>
                    </a:cubicBezTo>
                    <a:cubicBezTo>
                      <a:pt x="607" y="785"/>
                      <a:pt x="785" y="608"/>
                      <a:pt x="785" y="406"/>
                    </a:cubicBezTo>
                    <a:cubicBezTo>
                      <a:pt x="785" y="178"/>
                      <a:pt x="607" y="1"/>
                      <a:pt x="3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3"/>
              <p:cNvSpPr/>
              <p:nvPr/>
            </p:nvSpPr>
            <p:spPr>
              <a:xfrm>
                <a:off x="-846418" y="3231752"/>
                <a:ext cx="414205" cy="145481"/>
              </a:xfrm>
              <a:custGeom>
                <a:rect b="b" l="l" r="r" t="t"/>
                <a:pathLst>
                  <a:path extrusionOk="0" h="4658" w="13262">
                    <a:moveTo>
                      <a:pt x="6631" y="786"/>
                    </a:moveTo>
                    <a:cubicBezTo>
                      <a:pt x="7127" y="786"/>
                      <a:pt x="7551" y="1102"/>
                      <a:pt x="7710" y="1545"/>
                    </a:cubicBezTo>
                    <a:lnTo>
                      <a:pt x="5526" y="1545"/>
                    </a:lnTo>
                    <a:cubicBezTo>
                      <a:pt x="5686" y="1102"/>
                      <a:pt x="6134" y="786"/>
                      <a:pt x="6631" y="786"/>
                    </a:cubicBezTo>
                    <a:close/>
                    <a:moveTo>
                      <a:pt x="9718" y="786"/>
                    </a:moveTo>
                    <a:cubicBezTo>
                      <a:pt x="10215" y="786"/>
                      <a:pt x="10663" y="1102"/>
                      <a:pt x="10823" y="1545"/>
                    </a:cubicBezTo>
                    <a:lnTo>
                      <a:pt x="8639" y="1545"/>
                    </a:lnTo>
                    <a:cubicBezTo>
                      <a:pt x="8799" y="1102"/>
                      <a:pt x="9246" y="786"/>
                      <a:pt x="9718" y="786"/>
                    </a:cubicBezTo>
                    <a:close/>
                    <a:moveTo>
                      <a:pt x="8620" y="1570"/>
                    </a:moveTo>
                    <a:cubicBezTo>
                      <a:pt x="8576" y="1688"/>
                      <a:pt x="8554" y="1808"/>
                      <a:pt x="8554" y="1950"/>
                    </a:cubicBezTo>
                    <a:cubicBezTo>
                      <a:pt x="8554" y="3013"/>
                      <a:pt x="7694" y="3873"/>
                      <a:pt x="6631" y="3873"/>
                    </a:cubicBezTo>
                    <a:lnTo>
                      <a:pt x="6631" y="3114"/>
                    </a:lnTo>
                    <a:cubicBezTo>
                      <a:pt x="7263" y="3114"/>
                      <a:pt x="7795" y="2582"/>
                      <a:pt x="7795" y="1950"/>
                    </a:cubicBezTo>
                    <a:cubicBezTo>
                      <a:pt x="7795" y="1808"/>
                      <a:pt x="7773" y="1688"/>
                      <a:pt x="7729" y="1570"/>
                    </a:cubicBezTo>
                    <a:close/>
                    <a:moveTo>
                      <a:pt x="3518" y="786"/>
                    </a:moveTo>
                    <a:cubicBezTo>
                      <a:pt x="4024" y="786"/>
                      <a:pt x="4454" y="1115"/>
                      <a:pt x="4606" y="1570"/>
                    </a:cubicBezTo>
                    <a:lnTo>
                      <a:pt x="5512" y="1570"/>
                    </a:lnTo>
                    <a:cubicBezTo>
                      <a:pt x="5489" y="1688"/>
                      <a:pt x="5467" y="1808"/>
                      <a:pt x="5467" y="1950"/>
                    </a:cubicBezTo>
                    <a:cubicBezTo>
                      <a:pt x="5467" y="3013"/>
                      <a:pt x="4581" y="3898"/>
                      <a:pt x="3518" y="3898"/>
                    </a:cubicBezTo>
                    <a:lnTo>
                      <a:pt x="3518" y="3114"/>
                    </a:lnTo>
                    <a:cubicBezTo>
                      <a:pt x="4151" y="3114"/>
                      <a:pt x="4682" y="2582"/>
                      <a:pt x="4682" y="1950"/>
                    </a:cubicBezTo>
                    <a:cubicBezTo>
                      <a:pt x="4682" y="1798"/>
                      <a:pt x="4657" y="1671"/>
                      <a:pt x="4606" y="1570"/>
                    </a:cubicBezTo>
                    <a:lnTo>
                      <a:pt x="2430" y="1570"/>
                    </a:lnTo>
                    <a:cubicBezTo>
                      <a:pt x="2582" y="1115"/>
                      <a:pt x="3012" y="786"/>
                      <a:pt x="3518" y="786"/>
                    </a:cubicBezTo>
                    <a:close/>
                    <a:moveTo>
                      <a:pt x="3518" y="1"/>
                    </a:moveTo>
                    <a:cubicBezTo>
                      <a:pt x="2582" y="1"/>
                      <a:pt x="1797" y="684"/>
                      <a:pt x="1620" y="1570"/>
                    </a:cubicBezTo>
                    <a:lnTo>
                      <a:pt x="0" y="1570"/>
                    </a:lnTo>
                    <a:lnTo>
                      <a:pt x="0" y="4658"/>
                    </a:lnTo>
                    <a:lnTo>
                      <a:pt x="13261" y="4658"/>
                    </a:lnTo>
                    <a:lnTo>
                      <a:pt x="13261" y="1570"/>
                    </a:lnTo>
                    <a:lnTo>
                      <a:pt x="11642" y="1570"/>
                    </a:lnTo>
                    <a:cubicBezTo>
                      <a:pt x="11667" y="1671"/>
                      <a:pt x="11667" y="1823"/>
                      <a:pt x="11667" y="1950"/>
                    </a:cubicBezTo>
                    <a:cubicBezTo>
                      <a:pt x="11667" y="3013"/>
                      <a:pt x="10807" y="3873"/>
                      <a:pt x="9718" y="3873"/>
                    </a:cubicBezTo>
                    <a:lnTo>
                      <a:pt x="9718" y="3114"/>
                    </a:lnTo>
                    <a:cubicBezTo>
                      <a:pt x="10376" y="3114"/>
                      <a:pt x="10882" y="2582"/>
                      <a:pt x="10882" y="1950"/>
                    </a:cubicBezTo>
                    <a:cubicBezTo>
                      <a:pt x="10882" y="1808"/>
                      <a:pt x="10860" y="1688"/>
                      <a:pt x="10837" y="1570"/>
                    </a:cubicBezTo>
                    <a:lnTo>
                      <a:pt x="11642" y="1570"/>
                    </a:lnTo>
                    <a:cubicBezTo>
                      <a:pt x="11465" y="684"/>
                      <a:pt x="10680" y="1"/>
                      <a:pt x="9718" y="1"/>
                    </a:cubicBezTo>
                    <a:cubicBezTo>
                      <a:pt x="9086" y="1"/>
                      <a:pt x="8529" y="305"/>
                      <a:pt x="8175" y="786"/>
                    </a:cubicBezTo>
                    <a:cubicBezTo>
                      <a:pt x="7820" y="305"/>
                      <a:pt x="7263" y="1"/>
                      <a:pt x="6631" y="1"/>
                    </a:cubicBezTo>
                    <a:cubicBezTo>
                      <a:pt x="5998" y="1"/>
                      <a:pt x="5416" y="305"/>
                      <a:pt x="5062" y="786"/>
                    </a:cubicBezTo>
                    <a:cubicBezTo>
                      <a:pt x="4707" y="305"/>
                      <a:pt x="4151" y="1"/>
                      <a:pt x="35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2" name="Google Shape;2932;p73"/>
            <p:cNvGrpSpPr/>
            <p:nvPr/>
          </p:nvGrpSpPr>
          <p:grpSpPr>
            <a:xfrm>
              <a:off x="449324" y="4194365"/>
              <a:ext cx="267194" cy="414205"/>
              <a:chOff x="-582441" y="3876766"/>
              <a:chExt cx="267194" cy="414205"/>
            </a:xfrm>
          </p:grpSpPr>
          <p:sp>
            <p:nvSpPr>
              <p:cNvPr id="2933" name="Google Shape;2933;p73"/>
              <p:cNvSpPr/>
              <p:nvPr/>
            </p:nvSpPr>
            <p:spPr>
              <a:xfrm>
                <a:off x="-508919" y="3962905"/>
                <a:ext cx="23737" cy="24549"/>
              </a:xfrm>
              <a:custGeom>
                <a:rect b="b" l="l" r="r" t="t"/>
                <a:pathLst>
                  <a:path extrusionOk="0" h="786" w="760">
                    <a:moveTo>
                      <a:pt x="380" y="1"/>
                    </a:moveTo>
                    <a:cubicBezTo>
                      <a:pt x="152" y="1"/>
                      <a:pt x="1" y="178"/>
                      <a:pt x="1" y="380"/>
                    </a:cubicBezTo>
                    <a:cubicBezTo>
                      <a:pt x="1" y="608"/>
                      <a:pt x="152" y="785"/>
                      <a:pt x="380" y="785"/>
                    </a:cubicBezTo>
                    <a:cubicBezTo>
                      <a:pt x="608" y="785"/>
                      <a:pt x="760" y="608"/>
                      <a:pt x="760" y="380"/>
                    </a:cubicBezTo>
                    <a:cubicBezTo>
                      <a:pt x="760" y="178"/>
                      <a:pt x="608" y="1"/>
                      <a:pt x="3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3"/>
              <p:cNvSpPr/>
              <p:nvPr/>
            </p:nvSpPr>
            <p:spPr>
              <a:xfrm>
                <a:off x="-412473" y="4060132"/>
                <a:ext cx="24518" cy="23737"/>
              </a:xfrm>
              <a:custGeom>
                <a:rect b="b" l="l" r="r" t="t"/>
                <a:pathLst>
                  <a:path extrusionOk="0" h="760" w="785">
                    <a:moveTo>
                      <a:pt x="405" y="0"/>
                    </a:moveTo>
                    <a:cubicBezTo>
                      <a:pt x="177" y="0"/>
                      <a:pt x="0" y="178"/>
                      <a:pt x="0" y="380"/>
                    </a:cubicBezTo>
                    <a:cubicBezTo>
                      <a:pt x="0" y="608"/>
                      <a:pt x="177" y="760"/>
                      <a:pt x="405" y="760"/>
                    </a:cubicBezTo>
                    <a:cubicBezTo>
                      <a:pt x="607" y="760"/>
                      <a:pt x="785" y="608"/>
                      <a:pt x="785" y="380"/>
                    </a:cubicBezTo>
                    <a:cubicBezTo>
                      <a:pt x="785" y="178"/>
                      <a:pt x="607" y="0"/>
                      <a:pt x="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3"/>
              <p:cNvSpPr/>
              <p:nvPr/>
            </p:nvSpPr>
            <p:spPr>
              <a:xfrm>
                <a:off x="-582441" y="3876766"/>
                <a:ext cx="267194" cy="267975"/>
              </a:xfrm>
              <a:custGeom>
                <a:rect b="b" l="l" r="r" t="t"/>
                <a:pathLst>
                  <a:path extrusionOk="0" h="8580" w="8555">
                    <a:moveTo>
                      <a:pt x="2734" y="1974"/>
                    </a:moveTo>
                    <a:cubicBezTo>
                      <a:pt x="3367" y="1974"/>
                      <a:pt x="3898" y="2505"/>
                      <a:pt x="3898" y="3138"/>
                    </a:cubicBezTo>
                    <a:cubicBezTo>
                      <a:pt x="3898" y="3796"/>
                      <a:pt x="3367" y="4302"/>
                      <a:pt x="2734" y="4302"/>
                    </a:cubicBezTo>
                    <a:cubicBezTo>
                      <a:pt x="2101" y="4302"/>
                      <a:pt x="1570" y="3796"/>
                      <a:pt x="1570" y="3138"/>
                    </a:cubicBezTo>
                    <a:cubicBezTo>
                      <a:pt x="1570" y="2505"/>
                      <a:pt x="2101" y="1974"/>
                      <a:pt x="2734" y="1974"/>
                    </a:cubicBezTo>
                    <a:close/>
                    <a:moveTo>
                      <a:pt x="6353" y="2101"/>
                    </a:moveTo>
                    <a:lnTo>
                      <a:pt x="6885" y="2632"/>
                    </a:lnTo>
                    <a:lnTo>
                      <a:pt x="2228" y="7314"/>
                    </a:lnTo>
                    <a:lnTo>
                      <a:pt x="1697" y="6757"/>
                    </a:lnTo>
                    <a:lnTo>
                      <a:pt x="6353" y="2101"/>
                    </a:lnTo>
                    <a:close/>
                    <a:moveTo>
                      <a:pt x="5847" y="5087"/>
                    </a:moveTo>
                    <a:cubicBezTo>
                      <a:pt x="6480" y="5087"/>
                      <a:pt x="7011" y="5618"/>
                      <a:pt x="7011" y="6251"/>
                    </a:cubicBezTo>
                    <a:cubicBezTo>
                      <a:pt x="7011" y="6884"/>
                      <a:pt x="6480" y="7415"/>
                      <a:pt x="5847" y="7415"/>
                    </a:cubicBezTo>
                    <a:cubicBezTo>
                      <a:pt x="5189" y="7415"/>
                      <a:pt x="4683" y="6884"/>
                      <a:pt x="4683" y="6251"/>
                    </a:cubicBezTo>
                    <a:cubicBezTo>
                      <a:pt x="4683" y="5618"/>
                      <a:pt x="5189" y="5087"/>
                      <a:pt x="5847" y="5087"/>
                    </a:cubicBezTo>
                    <a:close/>
                    <a:moveTo>
                      <a:pt x="1" y="0"/>
                    </a:moveTo>
                    <a:lnTo>
                      <a:pt x="1" y="8579"/>
                    </a:lnTo>
                    <a:lnTo>
                      <a:pt x="8555" y="8579"/>
                    </a:lnTo>
                    <a:lnTo>
                      <a:pt x="8555" y="0"/>
                    </a:lnTo>
                    <a:lnTo>
                      <a:pt x="7011" y="0"/>
                    </a:lnTo>
                    <a:lnTo>
                      <a:pt x="7011" y="405"/>
                    </a:lnTo>
                    <a:cubicBezTo>
                      <a:pt x="7011" y="607"/>
                      <a:pt x="6834" y="785"/>
                      <a:pt x="6606" y="785"/>
                    </a:cubicBezTo>
                    <a:cubicBezTo>
                      <a:pt x="6404" y="785"/>
                      <a:pt x="6227" y="607"/>
                      <a:pt x="6227" y="405"/>
                    </a:cubicBezTo>
                    <a:lnTo>
                      <a:pt x="6227" y="0"/>
                    </a:lnTo>
                    <a:lnTo>
                      <a:pt x="4683" y="0"/>
                    </a:lnTo>
                    <a:lnTo>
                      <a:pt x="4683" y="405"/>
                    </a:lnTo>
                    <a:cubicBezTo>
                      <a:pt x="4683" y="607"/>
                      <a:pt x="4506" y="785"/>
                      <a:pt x="4278" y="785"/>
                    </a:cubicBezTo>
                    <a:cubicBezTo>
                      <a:pt x="4075" y="785"/>
                      <a:pt x="3898" y="607"/>
                      <a:pt x="3898" y="405"/>
                    </a:cubicBezTo>
                    <a:lnTo>
                      <a:pt x="3898" y="0"/>
                    </a:lnTo>
                    <a:lnTo>
                      <a:pt x="2355" y="0"/>
                    </a:lnTo>
                    <a:lnTo>
                      <a:pt x="2355" y="405"/>
                    </a:lnTo>
                    <a:cubicBezTo>
                      <a:pt x="2355" y="607"/>
                      <a:pt x="2177" y="785"/>
                      <a:pt x="1950" y="785"/>
                    </a:cubicBezTo>
                    <a:cubicBezTo>
                      <a:pt x="1747" y="785"/>
                      <a:pt x="1570" y="607"/>
                      <a:pt x="1570" y="405"/>
                    </a:cubicBezTo>
                    <a:lnTo>
                      <a:pt x="15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3"/>
              <p:cNvSpPr/>
              <p:nvPr/>
            </p:nvSpPr>
            <p:spPr>
              <a:xfrm>
                <a:off x="-581629" y="4169196"/>
                <a:ext cx="266382" cy="121776"/>
              </a:xfrm>
              <a:custGeom>
                <a:rect b="b" l="l" r="r" t="t"/>
                <a:pathLst>
                  <a:path extrusionOk="0" h="3899" w="8529">
                    <a:moveTo>
                      <a:pt x="6201" y="1165"/>
                    </a:moveTo>
                    <a:lnTo>
                      <a:pt x="6201" y="1924"/>
                    </a:lnTo>
                    <a:lnTo>
                      <a:pt x="2329" y="1924"/>
                    </a:lnTo>
                    <a:lnTo>
                      <a:pt x="2329" y="1165"/>
                    </a:lnTo>
                    <a:close/>
                    <a:moveTo>
                      <a:pt x="0" y="1"/>
                    </a:moveTo>
                    <a:lnTo>
                      <a:pt x="0" y="3898"/>
                    </a:lnTo>
                    <a:lnTo>
                      <a:pt x="1544" y="3898"/>
                    </a:lnTo>
                    <a:lnTo>
                      <a:pt x="1544" y="3519"/>
                    </a:lnTo>
                    <a:cubicBezTo>
                      <a:pt x="1544" y="3291"/>
                      <a:pt x="1721" y="3114"/>
                      <a:pt x="1924" y="3114"/>
                    </a:cubicBezTo>
                    <a:cubicBezTo>
                      <a:pt x="2151" y="3114"/>
                      <a:pt x="2329" y="3291"/>
                      <a:pt x="2329" y="3519"/>
                    </a:cubicBezTo>
                    <a:lnTo>
                      <a:pt x="2329" y="3898"/>
                    </a:lnTo>
                    <a:lnTo>
                      <a:pt x="3872" y="3898"/>
                    </a:lnTo>
                    <a:lnTo>
                      <a:pt x="3872" y="3519"/>
                    </a:lnTo>
                    <a:cubicBezTo>
                      <a:pt x="3872" y="3291"/>
                      <a:pt x="4049" y="3114"/>
                      <a:pt x="4277" y="3114"/>
                    </a:cubicBezTo>
                    <a:cubicBezTo>
                      <a:pt x="4480" y="3114"/>
                      <a:pt x="4657" y="3291"/>
                      <a:pt x="4657" y="3519"/>
                    </a:cubicBezTo>
                    <a:lnTo>
                      <a:pt x="4657" y="3898"/>
                    </a:lnTo>
                    <a:lnTo>
                      <a:pt x="6201" y="3898"/>
                    </a:lnTo>
                    <a:lnTo>
                      <a:pt x="6201" y="3519"/>
                    </a:lnTo>
                    <a:cubicBezTo>
                      <a:pt x="6201" y="3291"/>
                      <a:pt x="6378" y="3114"/>
                      <a:pt x="6606" y="3114"/>
                    </a:cubicBezTo>
                    <a:cubicBezTo>
                      <a:pt x="6808" y="3114"/>
                      <a:pt x="6985" y="3291"/>
                      <a:pt x="6985" y="3519"/>
                    </a:cubicBezTo>
                    <a:lnTo>
                      <a:pt x="6985" y="3898"/>
                    </a:lnTo>
                    <a:lnTo>
                      <a:pt x="8529" y="3898"/>
                    </a:lnTo>
                    <a:lnTo>
                      <a:pt x="85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0" name="Shape 2940"/>
        <p:cNvGrpSpPr/>
        <p:nvPr/>
      </p:nvGrpSpPr>
      <p:grpSpPr>
        <a:xfrm>
          <a:off x="0" y="0"/>
          <a:ext cx="0" cy="0"/>
          <a:chOff x="0" y="0"/>
          <a:chExt cx="0" cy="0"/>
        </a:xfrm>
      </p:grpSpPr>
      <p:sp>
        <p:nvSpPr>
          <p:cNvPr id="2941" name="Google Shape;2941;p74"/>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942" name="Google Shape;2942;p74"/>
          <p:cNvSpPr txBox="1"/>
          <p:nvPr>
            <p:ph idx="1" type="body"/>
          </p:nvPr>
        </p:nvSpPr>
        <p:spPr>
          <a:xfrm>
            <a:off x="1076400" y="1135575"/>
            <a:ext cx="6991200" cy="13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br>
              <a:rPr lang="en"/>
            </a:br>
            <a:endParaRPr/>
          </a:p>
          <a:p>
            <a:pPr indent="0" lvl="0" marL="0" rtl="0" algn="l">
              <a:spcBef>
                <a:spcPts val="0"/>
              </a:spcBef>
              <a:spcAft>
                <a:spcPts val="0"/>
              </a:spcAft>
              <a:buNone/>
            </a:pPr>
            <a:r>
              <a:rPr lang="en" sz="2200">
                <a:latin typeface="Manrope SemiBold"/>
                <a:ea typeface="Manrope SemiBold"/>
                <a:cs typeface="Manrope SemiBold"/>
                <a:sym typeface="Manrope SemiBold"/>
              </a:rPr>
              <a:t>VECTORS</a:t>
            </a:r>
            <a:endParaRPr sz="1100"/>
          </a:p>
          <a:p>
            <a:pPr indent="-133350" lvl="0" marL="285750" rtl="0" algn="l">
              <a:spcBef>
                <a:spcPts val="1000"/>
              </a:spcBef>
              <a:spcAft>
                <a:spcPts val="0"/>
              </a:spcAft>
              <a:buClr>
                <a:schemeClr val="dk1"/>
              </a:buClr>
              <a:buSzPts val="1200"/>
              <a:buChar char="𑁋"/>
            </a:pPr>
            <a:r>
              <a:rPr lang="en">
                <a:uFill>
                  <a:noFill/>
                </a:uFill>
                <a:hlinkClick r:id="rId3"/>
              </a:rPr>
              <a:t>Different app concepts template</a:t>
            </a:r>
            <a:endParaRPr/>
          </a:p>
          <a:p>
            <a:pPr indent="-133350" lvl="0" marL="285750" rtl="0" algn="l">
              <a:spcBef>
                <a:spcPts val="0"/>
              </a:spcBef>
              <a:spcAft>
                <a:spcPts val="0"/>
              </a:spcAft>
              <a:buClr>
                <a:schemeClr val="dk1"/>
              </a:buClr>
              <a:buSzPts val="1200"/>
              <a:buChar char="𑁋"/>
            </a:pPr>
            <a:r>
              <a:rPr lang="en">
                <a:solidFill>
                  <a:schemeClr val="hlink"/>
                </a:solidFill>
                <a:uFill>
                  <a:noFill/>
                </a:uFill>
                <a:hlinkClick r:id="rId4"/>
              </a:rPr>
              <a:t>Variety of money items</a:t>
            </a:r>
            <a:endParaRPr/>
          </a:p>
        </p:txBody>
      </p:sp>
      <p:sp>
        <p:nvSpPr>
          <p:cNvPr id="2943" name="Google Shape;2943;p74"/>
          <p:cNvSpPr/>
          <p:nvPr/>
        </p:nvSpPr>
        <p:spPr>
          <a:xfrm>
            <a:off x="10172400" y="2160275"/>
            <a:ext cx="497589" cy="59571"/>
          </a:xfrm>
          <a:custGeom>
            <a:rect b="b" l="l" r="r" t="t"/>
            <a:pathLst>
              <a:path extrusionOk="0" h="935" w="7809">
                <a:moveTo>
                  <a:pt x="264" y="0"/>
                </a:moveTo>
                <a:cubicBezTo>
                  <a:pt x="121" y="0"/>
                  <a:pt x="0" y="121"/>
                  <a:pt x="0" y="264"/>
                </a:cubicBezTo>
                <a:cubicBezTo>
                  <a:pt x="0" y="407"/>
                  <a:pt x="121" y="517"/>
                  <a:pt x="264" y="517"/>
                </a:cubicBezTo>
                <a:cubicBezTo>
                  <a:pt x="660" y="517"/>
                  <a:pt x="847" y="605"/>
                  <a:pt x="1067" y="704"/>
                </a:cubicBezTo>
                <a:cubicBezTo>
                  <a:pt x="1309" y="814"/>
                  <a:pt x="1573" y="935"/>
                  <a:pt x="2090" y="935"/>
                </a:cubicBezTo>
                <a:cubicBezTo>
                  <a:pt x="2596" y="935"/>
                  <a:pt x="2871" y="814"/>
                  <a:pt x="3102" y="704"/>
                </a:cubicBezTo>
                <a:cubicBezTo>
                  <a:pt x="3322" y="605"/>
                  <a:pt x="3508" y="517"/>
                  <a:pt x="3904" y="517"/>
                </a:cubicBezTo>
                <a:cubicBezTo>
                  <a:pt x="4311" y="517"/>
                  <a:pt x="4498" y="605"/>
                  <a:pt x="4718" y="704"/>
                </a:cubicBezTo>
                <a:cubicBezTo>
                  <a:pt x="4949" y="814"/>
                  <a:pt x="5224" y="935"/>
                  <a:pt x="5730" y="935"/>
                </a:cubicBezTo>
                <a:cubicBezTo>
                  <a:pt x="6247" y="935"/>
                  <a:pt x="6511" y="814"/>
                  <a:pt x="6753" y="704"/>
                </a:cubicBezTo>
                <a:cubicBezTo>
                  <a:pt x="6973" y="605"/>
                  <a:pt x="7160" y="517"/>
                  <a:pt x="7555" y="517"/>
                </a:cubicBezTo>
                <a:cubicBezTo>
                  <a:pt x="7698" y="517"/>
                  <a:pt x="7808" y="407"/>
                  <a:pt x="7808" y="264"/>
                </a:cubicBezTo>
                <a:cubicBezTo>
                  <a:pt x="7808" y="121"/>
                  <a:pt x="7698" y="0"/>
                  <a:pt x="7555" y="0"/>
                </a:cubicBezTo>
                <a:cubicBezTo>
                  <a:pt x="7039" y="0"/>
                  <a:pt x="6775" y="121"/>
                  <a:pt x="6533" y="231"/>
                </a:cubicBezTo>
                <a:cubicBezTo>
                  <a:pt x="6324" y="330"/>
                  <a:pt x="6137" y="418"/>
                  <a:pt x="5730" y="418"/>
                </a:cubicBezTo>
                <a:cubicBezTo>
                  <a:pt x="5334" y="418"/>
                  <a:pt x="5147" y="330"/>
                  <a:pt x="4927" y="231"/>
                </a:cubicBezTo>
                <a:cubicBezTo>
                  <a:pt x="4685" y="121"/>
                  <a:pt x="4421" y="0"/>
                  <a:pt x="3904" y="0"/>
                </a:cubicBezTo>
                <a:cubicBezTo>
                  <a:pt x="3399" y="0"/>
                  <a:pt x="3124" y="121"/>
                  <a:pt x="2893" y="231"/>
                </a:cubicBezTo>
                <a:cubicBezTo>
                  <a:pt x="2673" y="330"/>
                  <a:pt x="2486" y="418"/>
                  <a:pt x="2090" y="418"/>
                </a:cubicBezTo>
                <a:cubicBezTo>
                  <a:pt x="1683" y="418"/>
                  <a:pt x="1496" y="330"/>
                  <a:pt x="1276" y="231"/>
                </a:cubicBezTo>
                <a:cubicBezTo>
                  <a:pt x="1045" y="121"/>
                  <a:pt x="770" y="0"/>
                  <a:pt x="264"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4" name="Google Shape;2944;p74"/>
          <p:cNvGrpSpPr/>
          <p:nvPr/>
        </p:nvGrpSpPr>
        <p:grpSpPr>
          <a:xfrm>
            <a:off x="1082827" y="3149653"/>
            <a:ext cx="1994803" cy="1346609"/>
            <a:chOff x="1342755" y="3149653"/>
            <a:chExt cx="1994803" cy="1346609"/>
          </a:xfrm>
        </p:grpSpPr>
        <p:grpSp>
          <p:nvGrpSpPr>
            <p:cNvPr id="2945" name="Google Shape;2945;p74"/>
            <p:cNvGrpSpPr/>
            <p:nvPr/>
          </p:nvGrpSpPr>
          <p:grpSpPr>
            <a:xfrm>
              <a:off x="1342755" y="3149653"/>
              <a:ext cx="1994803" cy="1346609"/>
              <a:chOff x="2984124" y="2901666"/>
              <a:chExt cx="2165675" cy="1464661"/>
            </a:xfrm>
          </p:grpSpPr>
          <p:sp>
            <p:nvSpPr>
              <p:cNvPr id="2946" name="Google Shape;2946;p74"/>
              <p:cNvSpPr/>
              <p:nvPr/>
            </p:nvSpPr>
            <p:spPr>
              <a:xfrm>
                <a:off x="2984124" y="4274475"/>
                <a:ext cx="1734737" cy="91852"/>
              </a:xfrm>
              <a:custGeom>
                <a:rect b="b" l="l" r="r" t="t"/>
                <a:pathLst>
                  <a:path extrusionOk="0" h="1442" w="27153">
                    <a:moveTo>
                      <a:pt x="13571" y="1"/>
                    </a:moveTo>
                    <a:cubicBezTo>
                      <a:pt x="6082" y="1"/>
                      <a:pt x="1" y="320"/>
                      <a:pt x="1" y="716"/>
                    </a:cubicBezTo>
                    <a:cubicBezTo>
                      <a:pt x="1" y="1111"/>
                      <a:pt x="6082" y="1441"/>
                      <a:pt x="13571" y="1441"/>
                    </a:cubicBezTo>
                    <a:cubicBezTo>
                      <a:pt x="21071" y="1441"/>
                      <a:pt x="27153" y="1111"/>
                      <a:pt x="27153" y="716"/>
                    </a:cubicBezTo>
                    <a:cubicBezTo>
                      <a:pt x="27153" y="320"/>
                      <a:pt x="21071" y="1"/>
                      <a:pt x="13571"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4"/>
              <p:cNvSpPr/>
              <p:nvPr/>
            </p:nvSpPr>
            <p:spPr>
              <a:xfrm>
                <a:off x="3415062" y="3891863"/>
                <a:ext cx="1734737" cy="91852"/>
              </a:xfrm>
              <a:custGeom>
                <a:rect b="b" l="l" r="r" t="t"/>
                <a:pathLst>
                  <a:path extrusionOk="0" h="1442" w="27153">
                    <a:moveTo>
                      <a:pt x="13571" y="1"/>
                    </a:moveTo>
                    <a:cubicBezTo>
                      <a:pt x="6082" y="1"/>
                      <a:pt x="1" y="320"/>
                      <a:pt x="1" y="716"/>
                    </a:cubicBezTo>
                    <a:cubicBezTo>
                      <a:pt x="1" y="1111"/>
                      <a:pt x="6082" y="1441"/>
                      <a:pt x="13571" y="1441"/>
                    </a:cubicBezTo>
                    <a:cubicBezTo>
                      <a:pt x="21071" y="1441"/>
                      <a:pt x="27153" y="1111"/>
                      <a:pt x="27153" y="716"/>
                    </a:cubicBezTo>
                    <a:cubicBezTo>
                      <a:pt x="27153" y="320"/>
                      <a:pt x="21071" y="1"/>
                      <a:pt x="13571"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4"/>
              <p:cNvSpPr/>
              <p:nvPr/>
            </p:nvSpPr>
            <p:spPr>
              <a:xfrm>
                <a:off x="3535709" y="2901666"/>
                <a:ext cx="1534616" cy="1035040"/>
              </a:xfrm>
              <a:custGeom>
                <a:rect b="b" l="l" r="r" t="t"/>
                <a:pathLst>
                  <a:path extrusionOk="0" h="8623" w="12785">
                    <a:moveTo>
                      <a:pt x="911" y="1"/>
                    </a:moveTo>
                    <a:cubicBezTo>
                      <a:pt x="409" y="1"/>
                      <a:pt x="1" y="410"/>
                      <a:pt x="1" y="921"/>
                    </a:cubicBezTo>
                    <a:lnTo>
                      <a:pt x="1" y="7712"/>
                    </a:lnTo>
                    <a:cubicBezTo>
                      <a:pt x="1" y="8223"/>
                      <a:pt x="409" y="8623"/>
                      <a:pt x="911" y="8623"/>
                    </a:cubicBezTo>
                    <a:lnTo>
                      <a:pt x="11874" y="8623"/>
                    </a:lnTo>
                    <a:cubicBezTo>
                      <a:pt x="12385" y="8623"/>
                      <a:pt x="12785" y="8223"/>
                      <a:pt x="12785" y="7712"/>
                    </a:cubicBezTo>
                    <a:lnTo>
                      <a:pt x="12785" y="921"/>
                    </a:lnTo>
                    <a:cubicBezTo>
                      <a:pt x="12785" y="410"/>
                      <a:pt x="12385" y="1"/>
                      <a:pt x="118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4"/>
              <p:cNvSpPr/>
              <p:nvPr/>
            </p:nvSpPr>
            <p:spPr>
              <a:xfrm>
                <a:off x="3535709" y="3151452"/>
                <a:ext cx="1534616" cy="207536"/>
              </a:xfrm>
              <a:custGeom>
                <a:rect b="b" l="l" r="r" t="t"/>
                <a:pathLst>
                  <a:path extrusionOk="0" h="1729" w="12785">
                    <a:moveTo>
                      <a:pt x="1" y="1"/>
                    </a:moveTo>
                    <a:lnTo>
                      <a:pt x="1" y="1729"/>
                    </a:lnTo>
                    <a:lnTo>
                      <a:pt x="12785" y="1729"/>
                    </a:lnTo>
                    <a:lnTo>
                      <a:pt x="127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4"/>
              <p:cNvSpPr/>
              <p:nvPr/>
            </p:nvSpPr>
            <p:spPr>
              <a:xfrm>
                <a:off x="3111991" y="3276406"/>
                <a:ext cx="1534616" cy="1035040"/>
              </a:xfrm>
              <a:custGeom>
                <a:rect b="b" l="l" r="r" t="t"/>
                <a:pathLst>
                  <a:path extrusionOk="0" h="8623" w="12785">
                    <a:moveTo>
                      <a:pt x="1264" y="0"/>
                    </a:moveTo>
                    <a:cubicBezTo>
                      <a:pt x="567" y="0"/>
                      <a:pt x="0" y="567"/>
                      <a:pt x="0" y="1273"/>
                    </a:cubicBezTo>
                    <a:lnTo>
                      <a:pt x="0" y="7349"/>
                    </a:lnTo>
                    <a:cubicBezTo>
                      <a:pt x="0" y="8056"/>
                      <a:pt x="567" y="8622"/>
                      <a:pt x="1264" y="8622"/>
                    </a:cubicBezTo>
                    <a:lnTo>
                      <a:pt x="11521" y="8622"/>
                    </a:lnTo>
                    <a:cubicBezTo>
                      <a:pt x="12218" y="8622"/>
                      <a:pt x="12784" y="8056"/>
                      <a:pt x="12784" y="7349"/>
                    </a:cubicBezTo>
                    <a:lnTo>
                      <a:pt x="12784" y="1273"/>
                    </a:lnTo>
                    <a:cubicBezTo>
                      <a:pt x="12784" y="567"/>
                      <a:pt x="12218" y="0"/>
                      <a:pt x="11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4"/>
              <p:cNvSpPr/>
              <p:nvPr/>
            </p:nvSpPr>
            <p:spPr>
              <a:xfrm>
                <a:off x="3220141" y="3423565"/>
                <a:ext cx="367059" cy="244386"/>
              </a:xfrm>
              <a:custGeom>
                <a:rect b="b" l="l" r="r" t="t"/>
                <a:pathLst>
                  <a:path extrusionOk="0" h="2036" w="3058">
                    <a:moveTo>
                      <a:pt x="418" y="1"/>
                    </a:moveTo>
                    <a:cubicBezTo>
                      <a:pt x="214" y="1"/>
                      <a:pt x="38" y="149"/>
                      <a:pt x="10" y="354"/>
                    </a:cubicBezTo>
                    <a:cubicBezTo>
                      <a:pt x="10" y="372"/>
                      <a:pt x="0" y="391"/>
                      <a:pt x="0" y="410"/>
                    </a:cubicBezTo>
                    <a:lnTo>
                      <a:pt x="0" y="1617"/>
                    </a:lnTo>
                    <a:cubicBezTo>
                      <a:pt x="0" y="1636"/>
                      <a:pt x="10" y="1655"/>
                      <a:pt x="10" y="1682"/>
                    </a:cubicBezTo>
                    <a:cubicBezTo>
                      <a:pt x="38" y="1878"/>
                      <a:pt x="214" y="2035"/>
                      <a:pt x="418" y="2035"/>
                    </a:cubicBezTo>
                    <a:lnTo>
                      <a:pt x="2639" y="2035"/>
                    </a:lnTo>
                    <a:cubicBezTo>
                      <a:pt x="2853" y="2035"/>
                      <a:pt x="3020" y="1878"/>
                      <a:pt x="3057" y="1682"/>
                    </a:cubicBezTo>
                    <a:cubicBezTo>
                      <a:pt x="3057" y="1655"/>
                      <a:pt x="3057" y="1636"/>
                      <a:pt x="3057" y="1617"/>
                    </a:cubicBezTo>
                    <a:lnTo>
                      <a:pt x="3057" y="410"/>
                    </a:lnTo>
                    <a:cubicBezTo>
                      <a:pt x="3057" y="391"/>
                      <a:pt x="3057" y="372"/>
                      <a:pt x="3057" y="354"/>
                    </a:cubicBezTo>
                    <a:cubicBezTo>
                      <a:pt x="3020" y="149"/>
                      <a:pt x="2853" y="1"/>
                      <a:pt x="26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4"/>
              <p:cNvSpPr/>
              <p:nvPr/>
            </p:nvSpPr>
            <p:spPr>
              <a:xfrm>
                <a:off x="3221222" y="3465936"/>
                <a:ext cx="365979" cy="28088"/>
              </a:xfrm>
              <a:custGeom>
                <a:rect b="b" l="l" r="r" t="t"/>
                <a:pathLst>
                  <a:path extrusionOk="0" h="234" w="3049">
                    <a:moveTo>
                      <a:pt x="1" y="1"/>
                    </a:moveTo>
                    <a:cubicBezTo>
                      <a:pt x="1" y="19"/>
                      <a:pt x="1" y="38"/>
                      <a:pt x="1" y="57"/>
                    </a:cubicBezTo>
                    <a:lnTo>
                      <a:pt x="1" y="233"/>
                    </a:lnTo>
                    <a:lnTo>
                      <a:pt x="3048" y="233"/>
                    </a:lnTo>
                    <a:lnTo>
                      <a:pt x="3048" y="57"/>
                    </a:lnTo>
                    <a:cubicBezTo>
                      <a:pt x="3048" y="38"/>
                      <a:pt x="3048" y="19"/>
                      <a:pt x="3048"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4"/>
              <p:cNvSpPr/>
              <p:nvPr/>
            </p:nvSpPr>
            <p:spPr>
              <a:xfrm>
                <a:off x="3221222" y="3530633"/>
                <a:ext cx="365979" cy="29168"/>
              </a:xfrm>
              <a:custGeom>
                <a:rect b="b" l="l" r="r" t="t"/>
                <a:pathLst>
                  <a:path extrusionOk="0" h="243" w="3049">
                    <a:moveTo>
                      <a:pt x="1" y="1"/>
                    </a:moveTo>
                    <a:lnTo>
                      <a:pt x="1" y="242"/>
                    </a:lnTo>
                    <a:lnTo>
                      <a:pt x="3048" y="242"/>
                    </a:lnTo>
                    <a:lnTo>
                      <a:pt x="3048" y="1"/>
                    </a:ln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4"/>
              <p:cNvSpPr/>
              <p:nvPr/>
            </p:nvSpPr>
            <p:spPr>
              <a:xfrm>
                <a:off x="3221222" y="3596411"/>
                <a:ext cx="365979" cy="28088"/>
              </a:xfrm>
              <a:custGeom>
                <a:rect b="b" l="l" r="r" t="t"/>
                <a:pathLst>
                  <a:path extrusionOk="0" h="234" w="3049">
                    <a:moveTo>
                      <a:pt x="1" y="1"/>
                    </a:moveTo>
                    <a:lnTo>
                      <a:pt x="1" y="177"/>
                    </a:lnTo>
                    <a:cubicBezTo>
                      <a:pt x="1" y="196"/>
                      <a:pt x="1" y="215"/>
                      <a:pt x="1" y="233"/>
                    </a:cubicBezTo>
                    <a:lnTo>
                      <a:pt x="3048" y="233"/>
                    </a:lnTo>
                    <a:cubicBezTo>
                      <a:pt x="3048" y="215"/>
                      <a:pt x="3048" y="196"/>
                      <a:pt x="3048" y="177"/>
                    </a:cubicBezTo>
                    <a:lnTo>
                      <a:pt x="3048" y="1"/>
                    </a:ln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4"/>
              <p:cNvSpPr/>
              <p:nvPr/>
            </p:nvSpPr>
            <p:spPr>
              <a:xfrm>
                <a:off x="4229381" y="4004639"/>
                <a:ext cx="202015" cy="201895"/>
              </a:xfrm>
              <a:custGeom>
                <a:rect b="b" l="l" r="r" t="t"/>
                <a:pathLst>
                  <a:path extrusionOk="0" h="1682" w="1683">
                    <a:moveTo>
                      <a:pt x="837" y="0"/>
                    </a:moveTo>
                    <a:cubicBezTo>
                      <a:pt x="372" y="0"/>
                      <a:pt x="1" y="372"/>
                      <a:pt x="1" y="836"/>
                    </a:cubicBezTo>
                    <a:cubicBezTo>
                      <a:pt x="1" y="1301"/>
                      <a:pt x="372" y="1682"/>
                      <a:pt x="837" y="1682"/>
                    </a:cubicBezTo>
                    <a:cubicBezTo>
                      <a:pt x="1301" y="1682"/>
                      <a:pt x="1682" y="1301"/>
                      <a:pt x="1682" y="836"/>
                    </a:cubicBezTo>
                    <a:cubicBezTo>
                      <a:pt x="1682" y="372"/>
                      <a:pt x="1301" y="0"/>
                      <a:pt x="8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4"/>
              <p:cNvSpPr/>
              <p:nvPr/>
            </p:nvSpPr>
            <p:spPr>
              <a:xfrm>
                <a:off x="4353136" y="4004639"/>
                <a:ext cx="200934" cy="201895"/>
              </a:xfrm>
              <a:custGeom>
                <a:rect b="b" l="l" r="r" t="t"/>
                <a:pathLst>
                  <a:path extrusionOk="0" h="1682" w="1674">
                    <a:moveTo>
                      <a:pt x="837" y="0"/>
                    </a:moveTo>
                    <a:cubicBezTo>
                      <a:pt x="373" y="0"/>
                      <a:pt x="1" y="372"/>
                      <a:pt x="1" y="836"/>
                    </a:cubicBezTo>
                    <a:cubicBezTo>
                      <a:pt x="1" y="1301"/>
                      <a:pt x="373" y="1682"/>
                      <a:pt x="837" y="1682"/>
                    </a:cubicBezTo>
                    <a:cubicBezTo>
                      <a:pt x="1302" y="1682"/>
                      <a:pt x="1673" y="1301"/>
                      <a:pt x="1673" y="836"/>
                    </a:cubicBezTo>
                    <a:cubicBezTo>
                      <a:pt x="1673" y="372"/>
                      <a:pt x="1302" y="0"/>
                      <a:pt x="8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4"/>
              <p:cNvSpPr/>
              <p:nvPr/>
            </p:nvSpPr>
            <p:spPr>
              <a:xfrm>
                <a:off x="4099986" y="3461495"/>
                <a:ext cx="306803" cy="46933"/>
              </a:xfrm>
              <a:custGeom>
                <a:rect b="b" l="l" r="r" t="t"/>
                <a:pathLst>
                  <a:path extrusionOk="0" h="391" w="2556">
                    <a:moveTo>
                      <a:pt x="1" y="1"/>
                    </a:moveTo>
                    <a:lnTo>
                      <a:pt x="1" y="391"/>
                    </a:lnTo>
                    <a:lnTo>
                      <a:pt x="2556" y="391"/>
                    </a:lnTo>
                    <a:lnTo>
                      <a:pt x="25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4"/>
              <p:cNvSpPr/>
              <p:nvPr/>
            </p:nvSpPr>
            <p:spPr>
              <a:xfrm>
                <a:off x="3200096" y="4001279"/>
                <a:ext cx="165165" cy="46933"/>
              </a:xfrm>
              <a:custGeom>
                <a:rect b="b" l="l" r="r" t="t"/>
                <a:pathLst>
                  <a:path extrusionOk="0" h="391" w="1376">
                    <a:moveTo>
                      <a:pt x="0" y="0"/>
                    </a:moveTo>
                    <a:lnTo>
                      <a:pt x="0" y="391"/>
                    </a:lnTo>
                    <a:lnTo>
                      <a:pt x="1375" y="391"/>
                    </a:lnTo>
                    <a:lnTo>
                      <a:pt x="13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4"/>
              <p:cNvSpPr/>
              <p:nvPr/>
            </p:nvSpPr>
            <p:spPr>
              <a:xfrm>
                <a:off x="3200096" y="4116149"/>
                <a:ext cx="596682" cy="46933"/>
              </a:xfrm>
              <a:custGeom>
                <a:rect b="b" l="l" r="r" t="t"/>
                <a:pathLst>
                  <a:path extrusionOk="0" h="391" w="4971">
                    <a:moveTo>
                      <a:pt x="0" y="0"/>
                    </a:moveTo>
                    <a:lnTo>
                      <a:pt x="0" y="391"/>
                    </a:lnTo>
                    <a:lnTo>
                      <a:pt x="4971" y="391"/>
                    </a:lnTo>
                    <a:lnTo>
                      <a:pt x="49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4"/>
              <p:cNvSpPr/>
              <p:nvPr/>
            </p:nvSpPr>
            <p:spPr>
              <a:xfrm>
                <a:off x="3416396" y="4001279"/>
                <a:ext cx="165165" cy="46933"/>
              </a:xfrm>
              <a:custGeom>
                <a:rect b="b" l="l" r="r" t="t"/>
                <a:pathLst>
                  <a:path extrusionOk="0" h="391" w="1376">
                    <a:moveTo>
                      <a:pt x="1" y="0"/>
                    </a:moveTo>
                    <a:lnTo>
                      <a:pt x="1" y="391"/>
                    </a:lnTo>
                    <a:lnTo>
                      <a:pt x="1376" y="391"/>
                    </a:lnTo>
                    <a:lnTo>
                      <a:pt x="13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4"/>
              <p:cNvSpPr/>
              <p:nvPr/>
            </p:nvSpPr>
            <p:spPr>
              <a:xfrm>
                <a:off x="3630535" y="4001279"/>
                <a:ext cx="165165" cy="46933"/>
              </a:xfrm>
              <a:custGeom>
                <a:rect b="b" l="l" r="r" t="t"/>
                <a:pathLst>
                  <a:path extrusionOk="0" h="391" w="1376">
                    <a:moveTo>
                      <a:pt x="0" y="0"/>
                    </a:moveTo>
                    <a:lnTo>
                      <a:pt x="0" y="391"/>
                    </a:lnTo>
                    <a:lnTo>
                      <a:pt x="1375" y="391"/>
                    </a:lnTo>
                    <a:lnTo>
                      <a:pt x="13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4"/>
              <p:cNvSpPr/>
              <p:nvPr/>
            </p:nvSpPr>
            <p:spPr>
              <a:xfrm>
                <a:off x="3842394" y="4001279"/>
                <a:ext cx="165165" cy="46933"/>
              </a:xfrm>
              <a:custGeom>
                <a:rect b="b" l="l" r="r" t="t"/>
                <a:pathLst>
                  <a:path extrusionOk="0" h="391" w="1376">
                    <a:moveTo>
                      <a:pt x="1" y="0"/>
                    </a:moveTo>
                    <a:lnTo>
                      <a:pt x="1" y="391"/>
                    </a:lnTo>
                    <a:lnTo>
                      <a:pt x="1376" y="391"/>
                    </a:lnTo>
                    <a:lnTo>
                      <a:pt x="13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4"/>
              <p:cNvSpPr/>
              <p:nvPr/>
            </p:nvSpPr>
            <p:spPr>
              <a:xfrm>
                <a:off x="4099986" y="3554040"/>
                <a:ext cx="425035" cy="47053"/>
              </a:xfrm>
              <a:custGeom>
                <a:rect b="b" l="l" r="r" t="t"/>
                <a:pathLst>
                  <a:path extrusionOk="0" h="392" w="3541">
                    <a:moveTo>
                      <a:pt x="1" y="1"/>
                    </a:moveTo>
                    <a:lnTo>
                      <a:pt x="1" y="391"/>
                    </a:lnTo>
                    <a:lnTo>
                      <a:pt x="3541" y="391"/>
                    </a:lnTo>
                    <a:lnTo>
                      <a:pt x="35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4"/>
              <p:cNvSpPr/>
              <p:nvPr/>
            </p:nvSpPr>
            <p:spPr>
              <a:xfrm>
                <a:off x="3338374" y="3442530"/>
                <a:ext cx="123874" cy="206456"/>
              </a:xfrm>
              <a:custGeom>
                <a:rect b="b" l="l" r="r" t="t"/>
                <a:pathLst>
                  <a:path extrusionOk="0" h="1720" w="1032">
                    <a:moveTo>
                      <a:pt x="520" y="1"/>
                    </a:moveTo>
                    <a:cubicBezTo>
                      <a:pt x="232" y="1"/>
                      <a:pt x="0" y="233"/>
                      <a:pt x="0" y="512"/>
                    </a:cubicBezTo>
                    <a:cubicBezTo>
                      <a:pt x="0" y="651"/>
                      <a:pt x="56" y="772"/>
                      <a:pt x="140" y="856"/>
                    </a:cubicBezTo>
                    <a:cubicBezTo>
                      <a:pt x="56" y="948"/>
                      <a:pt x="0" y="1069"/>
                      <a:pt x="0" y="1209"/>
                    </a:cubicBezTo>
                    <a:cubicBezTo>
                      <a:pt x="0" y="1487"/>
                      <a:pt x="232" y="1720"/>
                      <a:pt x="520" y="1720"/>
                    </a:cubicBezTo>
                    <a:cubicBezTo>
                      <a:pt x="799" y="1720"/>
                      <a:pt x="1031" y="1487"/>
                      <a:pt x="1031" y="1209"/>
                    </a:cubicBezTo>
                    <a:cubicBezTo>
                      <a:pt x="1031" y="1069"/>
                      <a:pt x="985" y="948"/>
                      <a:pt x="901" y="856"/>
                    </a:cubicBezTo>
                    <a:cubicBezTo>
                      <a:pt x="985" y="772"/>
                      <a:pt x="1031" y="651"/>
                      <a:pt x="1031" y="512"/>
                    </a:cubicBezTo>
                    <a:cubicBezTo>
                      <a:pt x="1031" y="233"/>
                      <a:pt x="799" y="1"/>
                      <a:pt x="5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4"/>
              <p:cNvSpPr/>
              <p:nvPr/>
            </p:nvSpPr>
            <p:spPr>
              <a:xfrm>
                <a:off x="3338374" y="3442530"/>
                <a:ext cx="123874" cy="206456"/>
              </a:xfrm>
              <a:custGeom>
                <a:rect b="b" l="l" r="r" t="t"/>
                <a:pathLst>
                  <a:path extrusionOk="0" h="1720" w="1032">
                    <a:moveTo>
                      <a:pt x="520" y="1"/>
                    </a:moveTo>
                    <a:cubicBezTo>
                      <a:pt x="232" y="1"/>
                      <a:pt x="0" y="233"/>
                      <a:pt x="0" y="512"/>
                    </a:cubicBezTo>
                    <a:cubicBezTo>
                      <a:pt x="0" y="651"/>
                      <a:pt x="56" y="772"/>
                      <a:pt x="140" y="856"/>
                    </a:cubicBezTo>
                    <a:cubicBezTo>
                      <a:pt x="56" y="948"/>
                      <a:pt x="0" y="1069"/>
                      <a:pt x="0" y="1209"/>
                    </a:cubicBezTo>
                    <a:cubicBezTo>
                      <a:pt x="0" y="1487"/>
                      <a:pt x="232" y="1720"/>
                      <a:pt x="520" y="1720"/>
                    </a:cubicBezTo>
                    <a:cubicBezTo>
                      <a:pt x="799" y="1720"/>
                      <a:pt x="1031" y="1487"/>
                      <a:pt x="1031" y="1209"/>
                    </a:cubicBezTo>
                    <a:cubicBezTo>
                      <a:pt x="1031" y="1069"/>
                      <a:pt x="985" y="948"/>
                      <a:pt x="901" y="856"/>
                    </a:cubicBezTo>
                    <a:cubicBezTo>
                      <a:pt x="985" y="772"/>
                      <a:pt x="1031" y="651"/>
                      <a:pt x="1031" y="512"/>
                    </a:cubicBezTo>
                    <a:cubicBezTo>
                      <a:pt x="1031" y="233"/>
                      <a:pt x="799" y="1"/>
                      <a:pt x="520"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6" name="Google Shape;2966;p74"/>
            <p:cNvSpPr/>
            <p:nvPr/>
          </p:nvSpPr>
          <p:spPr>
            <a:xfrm>
              <a:off x="1921175" y="3200525"/>
              <a:ext cx="1230000" cy="27000"/>
            </a:xfrm>
            <a:prstGeom prst="roundRect">
              <a:avLst>
                <a:gd fmla="val 50000" name="adj"/>
              </a:avLst>
            </a:pr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4"/>
            <p:cNvSpPr/>
            <p:nvPr/>
          </p:nvSpPr>
          <p:spPr>
            <a:xfrm>
              <a:off x="1565163" y="3553738"/>
              <a:ext cx="1230000" cy="27000"/>
            </a:xfrm>
            <a:prstGeom prst="roundRect">
              <a:avLst>
                <a:gd fmla="val 50000" name="adj"/>
              </a:avLst>
            </a:pr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8" name="Google Shape;2968;p74"/>
          <p:cNvGrpSpPr/>
          <p:nvPr/>
        </p:nvGrpSpPr>
        <p:grpSpPr>
          <a:xfrm>
            <a:off x="3519903" y="2500787"/>
            <a:ext cx="2228269" cy="1995400"/>
            <a:chOff x="3584548" y="2500787"/>
            <a:chExt cx="2228269" cy="1995400"/>
          </a:xfrm>
        </p:grpSpPr>
        <p:grpSp>
          <p:nvGrpSpPr>
            <p:cNvPr id="2969" name="Google Shape;2969;p74"/>
            <p:cNvGrpSpPr/>
            <p:nvPr/>
          </p:nvGrpSpPr>
          <p:grpSpPr>
            <a:xfrm>
              <a:off x="3584548" y="2500787"/>
              <a:ext cx="2228269" cy="1995400"/>
              <a:chOff x="4568463" y="2108962"/>
              <a:chExt cx="2666031" cy="2387414"/>
            </a:xfrm>
          </p:grpSpPr>
          <p:sp>
            <p:nvSpPr>
              <p:cNvPr id="2970" name="Google Shape;2970;p74"/>
              <p:cNvSpPr/>
              <p:nvPr/>
            </p:nvSpPr>
            <p:spPr>
              <a:xfrm>
                <a:off x="4568463" y="4358250"/>
                <a:ext cx="2444245" cy="138126"/>
              </a:xfrm>
              <a:custGeom>
                <a:rect b="b" l="l" r="r" t="t"/>
                <a:pathLst>
                  <a:path extrusionOk="0" h="1442" w="27153">
                    <a:moveTo>
                      <a:pt x="13571" y="1"/>
                    </a:moveTo>
                    <a:cubicBezTo>
                      <a:pt x="6082" y="1"/>
                      <a:pt x="1" y="320"/>
                      <a:pt x="1" y="716"/>
                    </a:cubicBezTo>
                    <a:cubicBezTo>
                      <a:pt x="1" y="1111"/>
                      <a:pt x="6082" y="1441"/>
                      <a:pt x="13571" y="1441"/>
                    </a:cubicBezTo>
                    <a:cubicBezTo>
                      <a:pt x="21071" y="1441"/>
                      <a:pt x="27153" y="1111"/>
                      <a:pt x="27153" y="716"/>
                    </a:cubicBezTo>
                    <a:cubicBezTo>
                      <a:pt x="27153" y="320"/>
                      <a:pt x="21071" y="1"/>
                      <a:pt x="13571"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4"/>
              <p:cNvSpPr/>
              <p:nvPr/>
            </p:nvSpPr>
            <p:spPr>
              <a:xfrm>
                <a:off x="4762486" y="2832778"/>
                <a:ext cx="2056222" cy="1590512"/>
              </a:xfrm>
              <a:custGeom>
                <a:rect b="b" l="l" r="r" t="t"/>
                <a:pathLst>
                  <a:path extrusionOk="0" h="11663" w="15086">
                    <a:moveTo>
                      <a:pt x="1" y="0"/>
                    </a:moveTo>
                    <a:lnTo>
                      <a:pt x="15085" y="0"/>
                    </a:lnTo>
                    <a:lnTo>
                      <a:pt x="15085" y="11663"/>
                    </a:lnTo>
                    <a:lnTo>
                      <a:pt x="1" y="1166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4"/>
              <p:cNvSpPr/>
              <p:nvPr/>
            </p:nvSpPr>
            <p:spPr>
              <a:xfrm>
                <a:off x="4762486" y="2832778"/>
                <a:ext cx="2056222" cy="277382"/>
              </a:xfrm>
              <a:custGeom>
                <a:rect b="b" l="l" r="r" t="t"/>
                <a:pathLst>
                  <a:path extrusionOk="0" h="2034" w="15086">
                    <a:moveTo>
                      <a:pt x="1" y="0"/>
                    </a:moveTo>
                    <a:lnTo>
                      <a:pt x="1" y="2034"/>
                    </a:lnTo>
                    <a:lnTo>
                      <a:pt x="15085" y="2034"/>
                    </a:lnTo>
                    <a:lnTo>
                      <a:pt x="15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4"/>
              <p:cNvSpPr/>
              <p:nvPr/>
            </p:nvSpPr>
            <p:spPr>
              <a:xfrm>
                <a:off x="5002238" y="2718634"/>
                <a:ext cx="78100" cy="228288"/>
              </a:xfrm>
              <a:custGeom>
                <a:rect b="b" l="l" r="r" t="t"/>
                <a:pathLst>
                  <a:path extrusionOk="0" h="1674" w="573">
                    <a:moveTo>
                      <a:pt x="286" y="0"/>
                    </a:moveTo>
                    <a:cubicBezTo>
                      <a:pt x="127" y="0"/>
                      <a:pt x="0" y="127"/>
                      <a:pt x="0" y="276"/>
                    </a:cubicBezTo>
                    <a:lnTo>
                      <a:pt x="0" y="1399"/>
                    </a:lnTo>
                    <a:cubicBezTo>
                      <a:pt x="0" y="1547"/>
                      <a:pt x="127" y="1674"/>
                      <a:pt x="286" y="1674"/>
                    </a:cubicBezTo>
                    <a:cubicBezTo>
                      <a:pt x="435" y="1674"/>
                      <a:pt x="572" y="1547"/>
                      <a:pt x="572" y="1399"/>
                    </a:cubicBezTo>
                    <a:lnTo>
                      <a:pt x="572" y="276"/>
                    </a:lnTo>
                    <a:cubicBezTo>
                      <a:pt x="572" y="127"/>
                      <a:pt x="435" y="0"/>
                      <a:pt x="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4"/>
              <p:cNvSpPr/>
              <p:nvPr/>
            </p:nvSpPr>
            <p:spPr>
              <a:xfrm>
                <a:off x="5377608" y="2718634"/>
                <a:ext cx="76601" cy="228288"/>
              </a:xfrm>
              <a:custGeom>
                <a:rect b="b" l="l" r="r" t="t"/>
                <a:pathLst>
                  <a:path extrusionOk="0" h="1674" w="562">
                    <a:moveTo>
                      <a:pt x="276" y="0"/>
                    </a:moveTo>
                    <a:cubicBezTo>
                      <a:pt x="128" y="0"/>
                      <a:pt x="0" y="127"/>
                      <a:pt x="0" y="276"/>
                    </a:cubicBezTo>
                    <a:lnTo>
                      <a:pt x="0" y="1399"/>
                    </a:lnTo>
                    <a:cubicBezTo>
                      <a:pt x="0" y="1547"/>
                      <a:pt x="128" y="1674"/>
                      <a:pt x="276" y="1674"/>
                    </a:cubicBezTo>
                    <a:cubicBezTo>
                      <a:pt x="435" y="1674"/>
                      <a:pt x="562" y="1547"/>
                      <a:pt x="562" y="1399"/>
                    </a:cubicBezTo>
                    <a:lnTo>
                      <a:pt x="562" y="276"/>
                    </a:lnTo>
                    <a:cubicBezTo>
                      <a:pt x="562" y="127"/>
                      <a:pt x="435" y="0"/>
                      <a:pt x="2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4"/>
              <p:cNvSpPr/>
              <p:nvPr/>
            </p:nvSpPr>
            <p:spPr>
              <a:xfrm>
                <a:off x="5751616" y="2718634"/>
                <a:ext cx="78100" cy="228288"/>
              </a:xfrm>
              <a:custGeom>
                <a:rect b="b" l="l" r="r" t="t"/>
                <a:pathLst>
                  <a:path extrusionOk="0" h="1674" w="573">
                    <a:moveTo>
                      <a:pt x="286" y="0"/>
                    </a:moveTo>
                    <a:cubicBezTo>
                      <a:pt x="127" y="0"/>
                      <a:pt x="0" y="127"/>
                      <a:pt x="0" y="276"/>
                    </a:cubicBezTo>
                    <a:lnTo>
                      <a:pt x="0" y="1399"/>
                    </a:lnTo>
                    <a:cubicBezTo>
                      <a:pt x="0" y="1547"/>
                      <a:pt x="127" y="1674"/>
                      <a:pt x="286" y="1674"/>
                    </a:cubicBezTo>
                    <a:cubicBezTo>
                      <a:pt x="445" y="1674"/>
                      <a:pt x="572" y="1547"/>
                      <a:pt x="572" y="1399"/>
                    </a:cubicBezTo>
                    <a:lnTo>
                      <a:pt x="572" y="276"/>
                    </a:lnTo>
                    <a:cubicBezTo>
                      <a:pt x="572" y="127"/>
                      <a:pt x="445" y="0"/>
                      <a:pt x="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4"/>
              <p:cNvSpPr/>
              <p:nvPr/>
            </p:nvSpPr>
            <p:spPr>
              <a:xfrm>
                <a:off x="6126986" y="2718634"/>
                <a:ext cx="78100" cy="228288"/>
              </a:xfrm>
              <a:custGeom>
                <a:rect b="b" l="l" r="r" t="t"/>
                <a:pathLst>
                  <a:path extrusionOk="0" h="1674" w="573">
                    <a:moveTo>
                      <a:pt x="286" y="0"/>
                    </a:moveTo>
                    <a:cubicBezTo>
                      <a:pt x="127" y="0"/>
                      <a:pt x="0" y="127"/>
                      <a:pt x="0" y="276"/>
                    </a:cubicBezTo>
                    <a:lnTo>
                      <a:pt x="0" y="1399"/>
                    </a:lnTo>
                    <a:cubicBezTo>
                      <a:pt x="0" y="1547"/>
                      <a:pt x="127" y="1674"/>
                      <a:pt x="286" y="1674"/>
                    </a:cubicBezTo>
                    <a:cubicBezTo>
                      <a:pt x="445" y="1674"/>
                      <a:pt x="572" y="1547"/>
                      <a:pt x="572" y="1399"/>
                    </a:cubicBezTo>
                    <a:lnTo>
                      <a:pt x="572" y="276"/>
                    </a:lnTo>
                    <a:cubicBezTo>
                      <a:pt x="572" y="127"/>
                      <a:pt x="445" y="0"/>
                      <a:pt x="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4"/>
              <p:cNvSpPr/>
              <p:nvPr/>
            </p:nvSpPr>
            <p:spPr>
              <a:xfrm>
                <a:off x="6502357" y="2718634"/>
                <a:ext cx="76601" cy="228288"/>
              </a:xfrm>
              <a:custGeom>
                <a:rect b="b" l="l" r="r" t="t"/>
                <a:pathLst>
                  <a:path extrusionOk="0" h="1674" w="562">
                    <a:moveTo>
                      <a:pt x="286" y="0"/>
                    </a:moveTo>
                    <a:cubicBezTo>
                      <a:pt x="127" y="0"/>
                      <a:pt x="0" y="127"/>
                      <a:pt x="0" y="276"/>
                    </a:cubicBezTo>
                    <a:lnTo>
                      <a:pt x="0" y="1399"/>
                    </a:lnTo>
                    <a:cubicBezTo>
                      <a:pt x="0" y="1547"/>
                      <a:pt x="127" y="1674"/>
                      <a:pt x="286" y="1674"/>
                    </a:cubicBezTo>
                    <a:cubicBezTo>
                      <a:pt x="435" y="1674"/>
                      <a:pt x="562" y="1547"/>
                      <a:pt x="562" y="1399"/>
                    </a:cubicBezTo>
                    <a:lnTo>
                      <a:pt x="562" y="276"/>
                    </a:lnTo>
                    <a:cubicBezTo>
                      <a:pt x="562" y="127"/>
                      <a:pt x="435" y="0"/>
                      <a:pt x="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4"/>
              <p:cNvSpPr/>
              <p:nvPr/>
            </p:nvSpPr>
            <p:spPr>
              <a:xfrm>
                <a:off x="4945946" y="3292082"/>
                <a:ext cx="236889" cy="237015"/>
              </a:xfrm>
              <a:custGeom>
                <a:rect b="b" l="l" r="r" t="t"/>
                <a:pathLst>
                  <a:path extrusionOk="0" h="1738" w="1738">
                    <a:moveTo>
                      <a:pt x="0" y="1"/>
                    </a:moveTo>
                    <a:lnTo>
                      <a:pt x="0" y="1738"/>
                    </a:lnTo>
                    <a:lnTo>
                      <a:pt x="1737" y="1738"/>
                    </a:lnTo>
                    <a:lnTo>
                      <a:pt x="17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4"/>
              <p:cNvSpPr/>
              <p:nvPr/>
            </p:nvSpPr>
            <p:spPr>
              <a:xfrm>
                <a:off x="5308368" y="3292082"/>
                <a:ext cx="236889" cy="237015"/>
              </a:xfrm>
              <a:custGeom>
                <a:rect b="b" l="l" r="r" t="t"/>
                <a:pathLst>
                  <a:path extrusionOk="0" h="1738" w="1738">
                    <a:moveTo>
                      <a:pt x="0" y="1"/>
                    </a:moveTo>
                    <a:lnTo>
                      <a:pt x="0" y="1738"/>
                    </a:lnTo>
                    <a:lnTo>
                      <a:pt x="1737" y="1738"/>
                    </a:lnTo>
                    <a:lnTo>
                      <a:pt x="17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4"/>
              <p:cNvSpPr/>
              <p:nvPr/>
            </p:nvSpPr>
            <p:spPr>
              <a:xfrm>
                <a:off x="5672153" y="3292082"/>
                <a:ext cx="236889" cy="237015"/>
              </a:xfrm>
              <a:custGeom>
                <a:rect b="b" l="l" r="r" t="t"/>
                <a:pathLst>
                  <a:path extrusionOk="0" h="1738" w="1738">
                    <a:moveTo>
                      <a:pt x="0" y="1"/>
                    </a:moveTo>
                    <a:lnTo>
                      <a:pt x="0" y="1738"/>
                    </a:lnTo>
                    <a:lnTo>
                      <a:pt x="1738" y="1738"/>
                    </a:lnTo>
                    <a:lnTo>
                      <a:pt x="17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4"/>
              <p:cNvSpPr/>
              <p:nvPr/>
            </p:nvSpPr>
            <p:spPr>
              <a:xfrm>
                <a:off x="6035938" y="3292082"/>
                <a:ext cx="236889" cy="237015"/>
              </a:xfrm>
              <a:custGeom>
                <a:rect b="b" l="l" r="r" t="t"/>
                <a:pathLst>
                  <a:path extrusionOk="0" h="1738" w="1738">
                    <a:moveTo>
                      <a:pt x="1" y="1"/>
                    </a:moveTo>
                    <a:lnTo>
                      <a:pt x="1" y="1738"/>
                    </a:lnTo>
                    <a:lnTo>
                      <a:pt x="1738" y="1738"/>
                    </a:lnTo>
                    <a:lnTo>
                      <a:pt x="17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4"/>
              <p:cNvSpPr/>
              <p:nvPr/>
            </p:nvSpPr>
            <p:spPr>
              <a:xfrm>
                <a:off x="6398360" y="3292082"/>
                <a:ext cx="236889" cy="237015"/>
              </a:xfrm>
              <a:custGeom>
                <a:rect b="b" l="l" r="r" t="t"/>
                <a:pathLst>
                  <a:path extrusionOk="0" h="1738" w="1738">
                    <a:moveTo>
                      <a:pt x="1" y="1"/>
                    </a:moveTo>
                    <a:lnTo>
                      <a:pt x="1" y="1738"/>
                    </a:lnTo>
                    <a:lnTo>
                      <a:pt x="1738" y="1738"/>
                    </a:lnTo>
                    <a:lnTo>
                      <a:pt x="17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4"/>
              <p:cNvSpPr/>
              <p:nvPr/>
            </p:nvSpPr>
            <p:spPr>
              <a:xfrm>
                <a:off x="4945946" y="3647470"/>
                <a:ext cx="236889" cy="237015"/>
              </a:xfrm>
              <a:custGeom>
                <a:rect b="b" l="l" r="r" t="t"/>
                <a:pathLst>
                  <a:path extrusionOk="0" h="1738" w="1738">
                    <a:moveTo>
                      <a:pt x="0" y="0"/>
                    </a:moveTo>
                    <a:lnTo>
                      <a:pt x="0" y="1738"/>
                    </a:lnTo>
                    <a:lnTo>
                      <a:pt x="1737" y="1738"/>
                    </a:lnTo>
                    <a:lnTo>
                      <a:pt x="1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4"/>
              <p:cNvSpPr/>
              <p:nvPr/>
            </p:nvSpPr>
            <p:spPr>
              <a:xfrm>
                <a:off x="5308368" y="3647470"/>
                <a:ext cx="236889" cy="237015"/>
              </a:xfrm>
              <a:custGeom>
                <a:rect b="b" l="l" r="r" t="t"/>
                <a:pathLst>
                  <a:path extrusionOk="0" h="1738" w="1738">
                    <a:moveTo>
                      <a:pt x="0" y="0"/>
                    </a:moveTo>
                    <a:lnTo>
                      <a:pt x="0" y="1738"/>
                    </a:lnTo>
                    <a:lnTo>
                      <a:pt x="1737" y="1738"/>
                    </a:lnTo>
                    <a:lnTo>
                      <a:pt x="1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4"/>
              <p:cNvSpPr/>
              <p:nvPr/>
            </p:nvSpPr>
            <p:spPr>
              <a:xfrm>
                <a:off x="5672153" y="3647470"/>
                <a:ext cx="236889" cy="237015"/>
              </a:xfrm>
              <a:custGeom>
                <a:rect b="b" l="l" r="r" t="t"/>
                <a:pathLst>
                  <a:path extrusionOk="0" h="1738" w="1738">
                    <a:moveTo>
                      <a:pt x="0" y="0"/>
                    </a:moveTo>
                    <a:lnTo>
                      <a:pt x="0" y="1738"/>
                    </a:lnTo>
                    <a:lnTo>
                      <a:pt x="1738" y="1738"/>
                    </a:lnTo>
                    <a:lnTo>
                      <a:pt x="17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4"/>
              <p:cNvSpPr/>
              <p:nvPr/>
            </p:nvSpPr>
            <p:spPr>
              <a:xfrm>
                <a:off x="6035938" y="3647470"/>
                <a:ext cx="236889" cy="237015"/>
              </a:xfrm>
              <a:custGeom>
                <a:rect b="b" l="l" r="r" t="t"/>
                <a:pathLst>
                  <a:path extrusionOk="0" h="1738" w="1738">
                    <a:moveTo>
                      <a:pt x="1" y="0"/>
                    </a:moveTo>
                    <a:lnTo>
                      <a:pt x="1" y="1738"/>
                    </a:lnTo>
                    <a:lnTo>
                      <a:pt x="1738" y="1738"/>
                    </a:lnTo>
                    <a:lnTo>
                      <a:pt x="17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4"/>
              <p:cNvSpPr/>
              <p:nvPr/>
            </p:nvSpPr>
            <p:spPr>
              <a:xfrm>
                <a:off x="6077782" y="3706656"/>
                <a:ext cx="153201" cy="118644"/>
              </a:xfrm>
              <a:custGeom>
                <a:rect b="b" l="l" r="r" t="t"/>
                <a:pathLst>
                  <a:path extrusionOk="0" h="870" w="1124">
                    <a:moveTo>
                      <a:pt x="923" y="1"/>
                    </a:moveTo>
                    <a:lnTo>
                      <a:pt x="456" y="467"/>
                    </a:lnTo>
                    <a:lnTo>
                      <a:pt x="202" y="223"/>
                    </a:lnTo>
                    <a:lnTo>
                      <a:pt x="1" y="424"/>
                    </a:lnTo>
                    <a:lnTo>
                      <a:pt x="456" y="869"/>
                    </a:lnTo>
                    <a:lnTo>
                      <a:pt x="1124" y="202"/>
                    </a:lnTo>
                    <a:lnTo>
                      <a:pt x="9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4"/>
              <p:cNvSpPr/>
              <p:nvPr/>
            </p:nvSpPr>
            <p:spPr>
              <a:xfrm>
                <a:off x="6398360" y="3647470"/>
                <a:ext cx="236889" cy="237015"/>
              </a:xfrm>
              <a:custGeom>
                <a:rect b="b" l="l" r="r" t="t"/>
                <a:pathLst>
                  <a:path extrusionOk="0" h="1738" w="1738">
                    <a:moveTo>
                      <a:pt x="1" y="0"/>
                    </a:moveTo>
                    <a:lnTo>
                      <a:pt x="1" y="1738"/>
                    </a:lnTo>
                    <a:lnTo>
                      <a:pt x="1738" y="1738"/>
                    </a:lnTo>
                    <a:lnTo>
                      <a:pt x="17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4"/>
              <p:cNvSpPr/>
              <p:nvPr/>
            </p:nvSpPr>
            <p:spPr>
              <a:xfrm>
                <a:off x="4945946" y="4002858"/>
                <a:ext cx="236889" cy="237015"/>
              </a:xfrm>
              <a:custGeom>
                <a:rect b="b" l="l" r="r" t="t"/>
                <a:pathLst>
                  <a:path extrusionOk="0" h="1738" w="1738">
                    <a:moveTo>
                      <a:pt x="0" y="0"/>
                    </a:moveTo>
                    <a:lnTo>
                      <a:pt x="0" y="1737"/>
                    </a:lnTo>
                    <a:lnTo>
                      <a:pt x="1737" y="1737"/>
                    </a:lnTo>
                    <a:lnTo>
                      <a:pt x="1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4"/>
              <p:cNvSpPr/>
              <p:nvPr/>
            </p:nvSpPr>
            <p:spPr>
              <a:xfrm>
                <a:off x="5308368" y="4002858"/>
                <a:ext cx="236889" cy="237015"/>
              </a:xfrm>
              <a:custGeom>
                <a:rect b="b" l="l" r="r" t="t"/>
                <a:pathLst>
                  <a:path extrusionOk="0" h="1738" w="1738">
                    <a:moveTo>
                      <a:pt x="0" y="0"/>
                    </a:moveTo>
                    <a:lnTo>
                      <a:pt x="0" y="1737"/>
                    </a:lnTo>
                    <a:lnTo>
                      <a:pt x="1737" y="1737"/>
                    </a:lnTo>
                    <a:lnTo>
                      <a:pt x="1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4"/>
              <p:cNvSpPr/>
              <p:nvPr/>
            </p:nvSpPr>
            <p:spPr>
              <a:xfrm>
                <a:off x="5672153" y="4002858"/>
                <a:ext cx="236889" cy="237015"/>
              </a:xfrm>
              <a:custGeom>
                <a:rect b="b" l="l" r="r" t="t"/>
                <a:pathLst>
                  <a:path extrusionOk="0" h="1738" w="1738">
                    <a:moveTo>
                      <a:pt x="0" y="0"/>
                    </a:moveTo>
                    <a:lnTo>
                      <a:pt x="0" y="1737"/>
                    </a:lnTo>
                    <a:lnTo>
                      <a:pt x="1738" y="1737"/>
                    </a:lnTo>
                    <a:lnTo>
                      <a:pt x="17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4"/>
              <p:cNvSpPr/>
              <p:nvPr/>
            </p:nvSpPr>
            <p:spPr>
              <a:xfrm>
                <a:off x="6035938" y="4002858"/>
                <a:ext cx="236889" cy="237015"/>
              </a:xfrm>
              <a:custGeom>
                <a:rect b="b" l="l" r="r" t="t"/>
                <a:pathLst>
                  <a:path extrusionOk="0" h="1738" w="1738">
                    <a:moveTo>
                      <a:pt x="1" y="0"/>
                    </a:moveTo>
                    <a:lnTo>
                      <a:pt x="1" y="1737"/>
                    </a:lnTo>
                    <a:lnTo>
                      <a:pt x="1738" y="1737"/>
                    </a:lnTo>
                    <a:lnTo>
                      <a:pt x="17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4"/>
              <p:cNvSpPr/>
              <p:nvPr/>
            </p:nvSpPr>
            <p:spPr>
              <a:xfrm>
                <a:off x="6398360" y="4002858"/>
                <a:ext cx="236889" cy="237015"/>
              </a:xfrm>
              <a:custGeom>
                <a:rect b="b" l="l" r="r" t="t"/>
                <a:pathLst>
                  <a:path extrusionOk="0" h="1738" w="1738">
                    <a:moveTo>
                      <a:pt x="1" y="0"/>
                    </a:moveTo>
                    <a:lnTo>
                      <a:pt x="1" y="1737"/>
                    </a:lnTo>
                    <a:lnTo>
                      <a:pt x="1738" y="1737"/>
                    </a:lnTo>
                    <a:lnTo>
                      <a:pt x="17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4" name="Google Shape;2994;p74"/>
              <p:cNvGrpSpPr/>
              <p:nvPr/>
            </p:nvGrpSpPr>
            <p:grpSpPr>
              <a:xfrm>
                <a:off x="6592590" y="2732173"/>
                <a:ext cx="641904" cy="641878"/>
                <a:chOff x="7021088" y="2783855"/>
                <a:chExt cx="593696" cy="593617"/>
              </a:xfrm>
            </p:grpSpPr>
            <p:sp>
              <p:nvSpPr>
                <p:cNvPr id="2995" name="Google Shape;2995;p74"/>
                <p:cNvSpPr/>
                <p:nvPr/>
              </p:nvSpPr>
              <p:spPr>
                <a:xfrm rot="1299125">
                  <a:off x="7089331" y="2852065"/>
                  <a:ext cx="457215" cy="45719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4"/>
                <p:cNvSpPr/>
                <p:nvPr/>
              </p:nvSpPr>
              <p:spPr>
                <a:xfrm rot="1299116">
                  <a:off x="7089328" y="2852063"/>
                  <a:ext cx="457214" cy="457189"/>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4"/>
                <p:cNvSpPr/>
                <p:nvPr/>
              </p:nvSpPr>
              <p:spPr>
                <a:xfrm rot="1299125">
                  <a:off x="7114608" y="2877343"/>
                  <a:ext cx="406657" cy="406640"/>
                </a:xfrm>
                <a:custGeom>
                  <a:rect b="b" l="l" r="r" t="t"/>
                  <a:pathLst>
                    <a:path extrusionOk="0" h="7963" w="7963">
                      <a:moveTo>
                        <a:pt x="3982" y="1"/>
                      </a:moveTo>
                      <a:cubicBezTo>
                        <a:pt x="1782" y="1"/>
                        <a:pt x="1" y="1782"/>
                        <a:pt x="1" y="3982"/>
                      </a:cubicBezTo>
                      <a:cubicBezTo>
                        <a:pt x="1" y="6181"/>
                        <a:pt x="1782" y="7963"/>
                        <a:pt x="3982" y="7963"/>
                      </a:cubicBezTo>
                      <a:cubicBezTo>
                        <a:pt x="6181" y="7963"/>
                        <a:pt x="7963" y="6181"/>
                        <a:pt x="7963" y="3982"/>
                      </a:cubicBezTo>
                      <a:cubicBezTo>
                        <a:pt x="7963" y="1782"/>
                        <a:pt x="6181" y="1"/>
                        <a:pt x="39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4"/>
                <p:cNvSpPr/>
                <p:nvPr/>
              </p:nvSpPr>
              <p:spPr>
                <a:xfrm rot="1299125">
                  <a:off x="7232875" y="2889005"/>
                  <a:ext cx="292060" cy="76242"/>
                </a:xfrm>
                <a:custGeom>
                  <a:rect b="b" l="l" r="r" t="t"/>
                  <a:pathLst>
                    <a:path extrusionOk="0" h="1493" w="5719">
                      <a:moveTo>
                        <a:pt x="2860" y="1"/>
                      </a:moveTo>
                      <a:cubicBezTo>
                        <a:pt x="1782" y="1"/>
                        <a:pt x="792" y="441"/>
                        <a:pt x="77" y="1133"/>
                      </a:cubicBezTo>
                      <a:cubicBezTo>
                        <a:pt x="0" y="1221"/>
                        <a:pt x="0" y="1342"/>
                        <a:pt x="66" y="1430"/>
                      </a:cubicBezTo>
                      <a:cubicBezTo>
                        <a:pt x="112" y="1470"/>
                        <a:pt x="169" y="1492"/>
                        <a:pt x="224" y="1492"/>
                      </a:cubicBezTo>
                      <a:cubicBezTo>
                        <a:pt x="276" y="1492"/>
                        <a:pt x="326" y="1473"/>
                        <a:pt x="363" y="1430"/>
                      </a:cubicBezTo>
                      <a:cubicBezTo>
                        <a:pt x="1012" y="803"/>
                        <a:pt x="1892" y="408"/>
                        <a:pt x="2860" y="408"/>
                      </a:cubicBezTo>
                      <a:cubicBezTo>
                        <a:pt x="3827" y="408"/>
                        <a:pt x="4707" y="803"/>
                        <a:pt x="5356" y="1430"/>
                      </a:cubicBezTo>
                      <a:cubicBezTo>
                        <a:pt x="5393" y="1473"/>
                        <a:pt x="5446" y="1492"/>
                        <a:pt x="5499" y="1492"/>
                      </a:cubicBezTo>
                      <a:cubicBezTo>
                        <a:pt x="5556" y="1492"/>
                        <a:pt x="5613" y="1470"/>
                        <a:pt x="5653" y="1430"/>
                      </a:cubicBezTo>
                      <a:cubicBezTo>
                        <a:pt x="5719" y="1342"/>
                        <a:pt x="5719" y="1221"/>
                        <a:pt x="5642" y="1133"/>
                      </a:cubicBezTo>
                      <a:cubicBezTo>
                        <a:pt x="4927" y="441"/>
                        <a:pt x="3948" y="1"/>
                        <a:pt x="286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4"/>
                <p:cNvSpPr/>
                <p:nvPr/>
              </p:nvSpPr>
              <p:spPr>
                <a:xfrm rot="1299125">
                  <a:off x="7096799" y="3155615"/>
                  <a:ext cx="339247" cy="109537"/>
                </a:xfrm>
                <a:custGeom>
                  <a:rect b="b" l="l" r="r" t="t"/>
                  <a:pathLst>
                    <a:path extrusionOk="0" h="2145" w="6643">
                      <a:moveTo>
                        <a:pt x="231" y="0"/>
                      </a:moveTo>
                      <a:lnTo>
                        <a:pt x="231" y="11"/>
                      </a:lnTo>
                      <a:cubicBezTo>
                        <a:pt x="187" y="11"/>
                        <a:pt x="154" y="11"/>
                        <a:pt x="121" y="33"/>
                      </a:cubicBezTo>
                      <a:cubicBezTo>
                        <a:pt x="33" y="88"/>
                        <a:pt x="0" y="209"/>
                        <a:pt x="55" y="297"/>
                      </a:cubicBezTo>
                      <a:cubicBezTo>
                        <a:pt x="759" y="1452"/>
                        <a:pt x="1969" y="2145"/>
                        <a:pt x="3322" y="2145"/>
                      </a:cubicBezTo>
                      <a:cubicBezTo>
                        <a:pt x="4674" y="2145"/>
                        <a:pt x="5884" y="1452"/>
                        <a:pt x="6588" y="297"/>
                      </a:cubicBezTo>
                      <a:cubicBezTo>
                        <a:pt x="6643" y="209"/>
                        <a:pt x="6610" y="88"/>
                        <a:pt x="6522" y="33"/>
                      </a:cubicBezTo>
                      <a:cubicBezTo>
                        <a:pt x="6489" y="15"/>
                        <a:pt x="6453" y="6"/>
                        <a:pt x="6419" y="6"/>
                      </a:cubicBezTo>
                      <a:cubicBezTo>
                        <a:pt x="6349" y="6"/>
                        <a:pt x="6283" y="41"/>
                        <a:pt x="6247" y="99"/>
                      </a:cubicBezTo>
                      <a:cubicBezTo>
                        <a:pt x="5631" y="1133"/>
                        <a:pt x="4531" y="1760"/>
                        <a:pt x="3322" y="1760"/>
                      </a:cubicBezTo>
                      <a:cubicBezTo>
                        <a:pt x="2112" y="1760"/>
                        <a:pt x="1012" y="1133"/>
                        <a:pt x="396" y="99"/>
                      </a:cubicBezTo>
                      <a:cubicBezTo>
                        <a:pt x="352" y="33"/>
                        <a:pt x="297" y="0"/>
                        <a:pt x="2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4"/>
                <p:cNvSpPr/>
                <p:nvPr/>
              </p:nvSpPr>
              <p:spPr>
                <a:xfrm rot="1299125">
                  <a:off x="7231781" y="2948435"/>
                  <a:ext cx="168576" cy="276881"/>
                </a:xfrm>
                <a:custGeom>
                  <a:rect b="b" l="l" r="r" t="t"/>
                  <a:pathLst>
                    <a:path extrusionOk="0" h="5422" w="3301">
                      <a:moveTo>
                        <a:pt x="1563" y="0"/>
                      </a:moveTo>
                      <a:cubicBezTo>
                        <a:pt x="1398" y="0"/>
                        <a:pt x="1266" y="121"/>
                        <a:pt x="1266" y="286"/>
                      </a:cubicBezTo>
                      <a:lnTo>
                        <a:pt x="1266" y="297"/>
                      </a:lnTo>
                      <a:cubicBezTo>
                        <a:pt x="1266" y="418"/>
                        <a:pt x="1189" y="539"/>
                        <a:pt x="1057" y="572"/>
                      </a:cubicBezTo>
                      <a:cubicBezTo>
                        <a:pt x="980" y="594"/>
                        <a:pt x="914" y="616"/>
                        <a:pt x="848" y="649"/>
                      </a:cubicBezTo>
                      <a:cubicBezTo>
                        <a:pt x="617" y="748"/>
                        <a:pt x="452" y="902"/>
                        <a:pt x="320" y="1089"/>
                      </a:cubicBezTo>
                      <a:cubicBezTo>
                        <a:pt x="199" y="1276"/>
                        <a:pt x="133" y="1507"/>
                        <a:pt x="133" y="1771"/>
                      </a:cubicBezTo>
                      <a:cubicBezTo>
                        <a:pt x="133" y="2321"/>
                        <a:pt x="441" y="2684"/>
                        <a:pt x="1046" y="2882"/>
                      </a:cubicBezTo>
                      <a:lnTo>
                        <a:pt x="2101" y="3200"/>
                      </a:lnTo>
                      <a:cubicBezTo>
                        <a:pt x="2244" y="3244"/>
                        <a:pt x="2343" y="3299"/>
                        <a:pt x="2409" y="3365"/>
                      </a:cubicBezTo>
                      <a:cubicBezTo>
                        <a:pt x="2475" y="3431"/>
                        <a:pt x="2497" y="3519"/>
                        <a:pt x="2497" y="3629"/>
                      </a:cubicBezTo>
                      <a:cubicBezTo>
                        <a:pt x="2497" y="3783"/>
                        <a:pt x="2431" y="3904"/>
                        <a:pt x="2277" y="4014"/>
                      </a:cubicBezTo>
                      <a:cubicBezTo>
                        <a:pt x="2134" y="4113"/>
                        <a:pt x="1947" y="4168"/>
                        <a:pt x="1728" y="4168"/>
                      </a:cubicBezTo>
                      <a:cubicBezTo>
                        <a:pt x="1486" y="4168"/>
                        <a:pt x="1288" y="4102"/>
                        <a:pt x="1112" y="3959"/>
                      </a:cubicBezTo>
                      <a:cubicBezTo>
                        <a:pt x="1002" y="3871"/>
                        <a:pt x="914" y="3750"/>
                        <a:pt x="848" y="3618"/>
                      </a:cubicBezTo>
                      <a:cubicBezTo>
                        <a:pt x="799" y="3511"/>
                        <a:pt x="690" y="3439"/>
                        <a:pt x="582" y="3439"/>
                      </a:cubicBezTo>
                      <a:cubicBezTo>
                        <a:pt x="568" y="3439"/>
                        <a:pt x="554" y="3440"/>
                        <a:pt x="540" y="3442"/>
                      </a:cubicBezTo>
                      <a:lnTo>
                        <a:pt x="287" y="3486"/>
                      </a:lnTo>
                      <a:cubicBezTo>
                        <a:pt x="111" y="3508"/>
                        <a:pt x="1" y="3695"/>
                        <a:pt x="56" y="3871"/>
                      </a:cubicBezTo>
                      <a:cubicBezTo>
                        <a:pt x="111" y="4014"/>
                        <a:pt x="177" y="4146"/>
                        <a:pt x="265" y="4267"/>
                      </a:cubicBezTo>
                      <a:cubicBezTo>
                        <a:pt x="419" y="4476"/>
                        <a:pt x="617" y="4641"/>
                        <a:pt x="859" y="4751"/>
                      </a:cubicBezTo>
                      <a:cubicBezTo>
                        <a:pt x="925" y="4784"/>
                        <a:pt x="991" y="4806"/>
                        <a:pt x="1057" y="4828"/>
                      </a:cubicBezTo>
                      <a:cubicBezTo>
                        <a:pt x="1178" y="4861"/>
                        <a:pt x="1266" y="4982"/>
                        <a:pt x="1266" y="5103"/>
                      </a:cubicBezTo>
                      <a:lnTo>
                        <a:pt x="1266" y="5125"/>
                      </a:lnTo>
                      <a:cubicBezTo>
                        <a:pt x="1266" y="5290"/>
                        <a:pt x="1398" y="5422"/>
                        <a:pt x="1563" y="5422"/>
                      </a:cubicBezTo>
                      <a:lnTo>
                        <a:pt x="1782" y="5422"/>
                      </a:lnTo>
                      <a:cubicBezTo>
                        <a:pt x="1947" y="5422"/>
                        <a:pt x="2079" y="5290"/>
                        <a:pt x="2079" y="5125"/>
                      </a:cubicBezTo>
                      <a:lnTo>
                        <a:pt x="2079" y="5114"/>
                      </a:lnTo>
                      <a:cubicBezTo>
                        <a:pt x="2079" y="4982"/>
                        <a:pt x="2156" y="4872"/>
                        <a:pt x="2288" y="4839"/>
                      </a:cubicBezTo>
                      <a:cubicBezTo>
                        <a:pt x="2365" y="4806"/>
                        <a:pt x="2453" y="4784"/>
                        <a:pt x="2530" y="4751"/>
                      </a:cubicBezTo>
                      <a:cubicBezTo>
                        <a:pt x="2772" y="4630"/>
                        <a:pt x="2959" y="4476"/>
                        <a:pt x="3102" y="4267"/>
                      </a:cubicBezTo>
                      <a:cubicBezTo>
                        <a:pt x="3234" y="4069"/>
                        <a:pt x="3300" y="3827"/>
                        <a:pt x="3300" y="3563"/>
                      </a:cubicBezTo>
                      <a:cubicBezTo>
                        <a:pt x="3300" y="3255"/>
                        <a:pt x="3223" y="3014"/>
                        <a:pt x="3058" y="2827"/>
                      </a:cubicBezTo>
                      <a:lnTo>
                        <a:pt x="3047" y="2838"/>
                      </a:lnTo>
                      <a:cubicBezTo>
                        <a:pt x="2882" y="2651"/>
                        <a:pt x="2607" y="2497"/>
                        <a:pt x="2233" y="2398"/>
                      </a:cubicBezTo>
                      <a:lnTo>
                        <a:pt x="1486" y="2178"/>
                      </a:lnTo>
                      <a:cubicBezTo>
                        <a:pt x="1288" y="2123"/>
                        <a:pt x="1156" y="2068"/>
                        <a:pt x="1068" y="1991"/>
                      </a:cubicBezTo>
                      <a:cubicBezTo>
                        <a:pt x="980" y="1914"/>
                        <a:pt x="936" y="1826"/>
                        <a:pt x="936" y="1727"/>
                      </a:cubicBezTo>
                      <a:cubicBezTo>
                        <a:pt x="936" y="1628"/>
                        <a:pt x="969" y="1551"/>
                        <a:pt x="1024" y="1474"/>
                      </a:cubicBezTo>
                      <a:cubicBezTo>
                        <a:pt x="1090" y="1397"/>
                        <a:pt x="1178" y="1342"/>
                        <a:pt x="1277" y="1298"/>
                      </a:cubicBezTo>
                      <a:cubicBezTo>
                        <a:pt x="1387" y="1265"/>
                        <a:pt x="1508" y="1243"/>
                        <a:pt x="1640" y="1243"/>
                      </a:cubicBezTo>
                      <a:cubicBezTo>
                        <a:pt x="1771" y="1254"/>
                        <a:pt x="1892" y="1276"/>
                        <a:pt x="2002" y="1331"/>
                      </a:cubicBezTo>
                      <a:cubicBezTo>
                        <a:pt x="2123" y="1386"/>
                        <a:pt x="2211" y="1463"/>
                        <a:pt x="2288" y="1562"/>
                      </a:cubicBezTo>
                      <a:cubicBezTo>
                        <a:pt x="2321" y="1595"/>
                        <a:pt x="2343" y="1639"/>
                        <a:pt x="2365" y="1683"/>
                      </a:cubicBezTo>
                      <a:cubicBezTo>
                        <a:pt x="2423" y="1788"/>
                        <a:pt x="2522" y="1852"/>
                        <a:pt x="2634" y="1852"/>
                      </a:cubicBezTo>
                      <a:cubicBezTo>
                        <a:pt x="2651" y="1852"/>
                        <a:pt x="2667" y="1851"/>
                        <a:pt x="2684" y="1848"/>
                      </a:cubicBezTo>
                      <a:lnTo>
                        <a:pt x="2937" y="1804"/>
                      </a:lnTo>
                      <a:cubicBezTo>
                        <a:pt x="3124" y="1771"/>
                        <a:pt x="3234" y="1562"/>
                        <a:pt x="3146" y="1386"/>
                      </a:cubicBezTo>
                      <a:cubicBezTo>
                        <a:pt x="3091" y="1265"/>
                        <a:pt x="3025" y="1166"/>
                        <a:pt x="2948" y="1067"/>
                      </a:cubicBezTo>
                      <a:cubicBezTo>
                        <a:pt x="2805" y="891"/>
                        <a:pt x="2618" y="748"/>
                        <a:pt x="2398" y="649"/>
                      </a:cubicBezTo>
                      <a:cubicBezTo>
                        <a:pt x="2365" y="627"/>
                        <a:pt x="2321" y="616"/>
                        <a:pt x="2277" y="594"/>
                      </a:cubicBezTo>
                      <a:cubicBezTo>
                        <a:pt x="2156" y="561"/>
                        <a:pt x="2079" y="451"/>
                        <a:pt x="2079" y="319"/>
                      </a:cubicBezTo>
                      <a:lnTo>
                        <a:pt x="2079" y="286"/>
                      </a:lnTo>
                      <a:cubicBezTo>
                        <a:pt x="2079" y="121"/>
                        <a:pt x="1947" y="0"/>
                        <a:pt x="1782"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4"/>
                <p:cNvSpPr/>
                <p:nvPr/>
              </p:nvSpPr>
              <p:spPr>
                <a:xfrm rot="1299125">
                  <a:off x="7234165" y="2942150"/>
                  <a:ext cx="168576" cy="277443"/>
                </a:xfrm>
                <a:custGeom>
                  <a:rect b="b" l="l" r="r" t="t"/>
                  <a:pathLst>
                    <a:path extrusionOk="0" h="5433" w="3301">
                      <a:moveTo>
                        <a:pt x="3047" y="2838"/>
                      </a:moveTo>
                      <a:cubicBezTo>
                        <a:pt x="2882" y="2651"/>
                        <a:pt x="2607" y="2508"/>
                        <a:pt x="2233" y="2398"/>
                      </a:cubicBezTo>
                      <a:lnTo>
                        <a:pt x="1486" y="2189"/>
                      </a:lnTo>
                      <a:cubicBezTo>
                        <a:pt x="1288" y="2134"/>
                        <a:pt x="1156" y="2068"/>
                        <a:pt x="1068" y="2002"/>
                      </a:cubicBezTo>
                      <a:cubicBezTo>
                        <a:pt x="980" y="1925"/>
                        <a:pt x="936" y="1837"/>
                        <a:pt x="936" y="1738"/>
                      </a:cubicBezTo>
                      <a:cubicBezTo>
                        <a:pt x="936" y="1639"/>
                        <a:pt x="969" y="1562"/>
                        <a:pt x="1024" y="1485"/>
                      </a:cubicBezTo>
                      <a:cubicBezTo>
                        <a:pt x="1090" y="1408"/>
                        <a:pt x="1178" y="1353"/>
                        <a:pt x="1277" y="1309"/>
                      </a:cubicBezTo>
                      <a:cubicBezTo>
                        <a:pt x="1387" y="1265"/>
                        <a:pt x="1508" y="1254"/>
                        <a:pt x="1640" y="1254"/>
                      </a:cubicBezTo>
                      <a:cubicBezTo>
                        <a:pt x="1771" y="1254"/>
                        <a:pt x="1892" y="1287"/>
                        <a:pt x="2002" y="1342"/>
                      </a:cubicBezTo>
                      <a:cubicBezTo>
                        <a:pt x="2123" y="1397"/>
                        <a:pt x="2211" y="1474"/>
                        <a:pt x="2288" y="1562"/>
                      </a:cubicBezTo>
                      <a:cubicBezTo>
                        <a:pt x="2321" y="1606"/>
                        <a:pt x="2343" y="1650"/>
                        <a:pt x="2365" y="1694"/>
                      </a:cubicBezTo>
                      <a:cubicBezTo>
                        <a:pt x="2431" y="1804"/>
                        <a:pt x="2552" y="1881"/>
                        <a:pt x="2684" y="1859"/>
                      </a:cubicBezTo>
                      <a:lnTo>
                        <a:pt x="2937" y="1815"/>
                      </a:lnTo>
                      <a:cubicBezTo>
                        <a:pt x="3124" y="1771"/>
                        <a:pt x="3234" y="1573"/>
                        <a:pt x="3146" y="1397"/>
                      </a:cubicBezTo>
                      <a:cubicBezTo>
                        <a:pt x="3091" y="1276"/>
                        <a:pt x="3025" y="1177"/>
                        <a:pt x="2948" y="1078"/>
                      </a:cubicBezTo>
                      <a:cubicBezTo>
                        <a:pt x="2805" y="891"/>
                        <a:pt x="2618" y="759"/>
                        <a:pt x="2398" y="660"/>
                      </a:cubicBezTo>
                      <a:cubicBezTo>
                        <a:pt x="2365" y="638"/>
                        <a:pt x="2321" y="616"/>
                        <a:pt x="2277" y="605"/>
                      </a:cubicBezTo>
                      <a:cubicBezTo>
                        <a:pt x="2156" y="572"/>
                        <a:pt x="2079" y="451"/>
                        <a:pt x="2079" y="330"/>
                      </a:cubicBezTo>
                      <a:lnTo>
                        <a:pt x="2079" y="297"/>
                      </a:lnTo>
                      <a:cubicBezTo>
                        <a:pt x="2079" y="132"/>
                        <a:pt x="1947" y="0"/>
                        <a:pt x="1782" y="0"/>
                      </a:cubicBezTo>
                      <a:lnTo>
                        <a:pt x="1563" y="0"/>
                      </a:lnTo>
                      <a:cubicBezTo>
                        <a:pt x="1398" y="0"/>
                        <a:pt x="1266" y="132"/>
                        <a:pt x="1266" y="297"/>
                      </a:cubicBezTo>
                      <a:lnTo>
                        <a:pt x="1266" y="297"/>
                      </a:lnTo>
                      <a:cubicBezTo>
                        <a:pt x="1266" y="429"/>
                        <a:pt x="1189" y="550"/>
                        <a:pt x="1057" y="583"/>
                      </a:cubicBezTo>
                      <a:cubicBezTo>
                        <a:pt x="980" y="605"/>
                        <a:pt x="914" y="627"/>
                        <a:pt x="848" y="660"/>
                      </a:cubicBezTo>
                      <a:cubicBezTo>
                        <a:pt x="617" y="759"/>
                        <a:pt x="452" y="902"/>
                        <a:pt x="320" y="1100"/>
                      </a:cubicBezTo>
                      <a:cubicBezTo>
                        <a:pt x="199" y="1287"/>
                        <a:pt x="133" y="1518"/>
                        <a:pt x="133" y="1771"/>
                      </a:cubicBezTo>
                      <a:cubicBezTo>
                        <a:pt x="133" y="2332"/>
                        <a:pt x="441" y="2695"/>
                        <a:pt x="1046" y="2882"/>
                      </a:cubicBezTo>
                      <a:lnTo>
                        <a:pt x="2101" y="3211"/>
                      </a:lnTo>
                      <a:cubicBezTo>
                        <a:pt x="2244" y="3255"/>
                        <a:pt x="2343" y="3310"/>
                        <a:pt x="2409" y="3376"/>
                      </a:cubicBezTo>
                      <a:cubicBezTo>
                        <a:pt x="2475" y="3442"/>
                        <a:pt x="2497" y="3530"/>
                        <a:pt x="2497" y="3629"/>
                      </a:cubicBezTo>
                      <a:cubicBezTo>
                        <a:pt x="2497" y="3783"/>
                        <a:pt x="2431" y="3915"/>
                        <a:pt x="2277" y="4025"/>
                      </a:cubicBezTo>
                      <a:cubicBezTo>
                        <a:pt x="2134" y="4124"/>
                        <a:pt x="1947" y="4179"/>
                        <a:pt x="1728" y="4179"/>
                      </a:cubicBezTo>
                      <a:cubicBezTo>
                        <a:pt x="1486" y="4179"/>
                        <a:pt x="1288" y="4113"/>
                        <a:pt x="1112" y="3970"/>
                      </a:cubicBezTo>
                      <a:cubicBezTo>
                        <a:pt x="1002" y="3882"/>
                        <a:pt x="914" y="3761"/>
                        <a:pt x="848" y="3629"/>
                      </a:cubicBezTo>
                      <a:cubicBezTo>
                        <a:pt x="793" y="3508"/>
                        <a:pt x="661" y="3431"/>
                        <a:pt x="540" y="3453"/>
                      </a:cubicBezTo>
                      <a:lnTo>
                        <a:pt x="287" y="3486"/>
                      </a:lnTo>
                      <a:cubicBezTo>
                        <a:pt x="111" y="3519"/>
                        <a:pt x="1" y="3706"/>
                        <a:pt x="56" y="3882"/>
                      </a:cubicBezTo>
                      <a:cubicBezTo>
                        <a:pt x="111" y="4025"/>
                        <a:pt x="177" y="4157"/>
                        <a:pt x="265" y="4278"/>
                      </a:cubicBezTo>
                      <a:cubicBezTo>
                        <a:pt x="419" y="4487"/>
                        <a:pt x="617" y="4641"/>
                        <a:pt x="859" y="4762"/>
                      </a:cubicBezTo>
                      <a:cubicBezTo>
                        <a:pt x="925" y="4784"/>
                        <a:pt x="991" y="4817"/>
                        <a:pt x="1057" y="4839"/>
                      </a:cubicBezTo>
                      <a:cubicBezTo>
                        <a:pt x="1178" y="4872"/>
                        <a:pt x="1266" y="4982"/>
                        <a:pt x="1266" y="5114"/>
                      </a:cubicBezTo>
                      <a:lnTo>
                        <a:pt x="1266" y="5136"/>
                      </a:lnTo>
                      <a:cubicBezTo>
                        <a:pt x="1266" y="5301"/>
                        <a:pt x="1398" y="5433"/>
                        <a:pt x="1563" y="5433"/>
                      </a:cubicBezTo>
                      <a:lnTo>
                        <a:pt x="1782" y="5433"/>
                      </a:lnTo>
                      <a:cubicBezTo>
                        <a:pt x="1947" y="5433"/>
                        <a:pt x="2079" y="5301"/>
                        <a:pt x="2079" y="5136"/>
                      </a:cubicBezTo>
                      <a:lnTo>
                        <a:pt x="2079" y="5125"/>
                      </a:lnTo>
                      <a:cubicBezTo>
                        <a:pt x="2079" y="4993"/>
                        <a:pt x="2156" y="4883"/>
                        <a:pt x="2288" y="4839"/>
                      </a:cubicBezTo>
                      <a:cubicBezTo>
                        <a:pt x="2365" y="4817"/>
                        <a:pt x="2453" y="4795"/>
                        <a:pt x="2530" y="4751"/>
                      </a:cubicBezTo>
                      <a:cubicBezTo>
                        <a:pt x="2772" y="4641"/>
                        <a:pt x="2959" y="4487"/>
                        <a:pt x="3102" y="4278"/>
                      </a:cubicBezTo>
                      <a:cubicBezTo>
                        <a:pt x="3234" y="4080"/>
                        <a:pt x="3300" y="3838"/>
                        <a:pt x="3300" y="3574"/>
                      </a:cubicBezTo>
                      <a:cubicBezTo>
                        <a:pt x="3300" y="3266"/>
                        <a:pt x="3223" y="3025"/>
                        <a:pt x="3058" y="28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4"/>
                <p:cNvSpPr/>
                <p:nvPr/>
              </p:nvSpPr>
              <p:spPr>
                <a:xfrm rot="1299125">
                  <a:off x="7465795" y="3065524"/>
                  <a:ext cx="26453" cy="157743"/>
                </a:xfrm>
                <a:custGeom>
                  <a:rect b="b" l="l" r="r" t="t"/>
                  <a:pathLst>
                    <a:path extrusionOk="0" h="3089" w="518">
                      <a:moveTo>
                        <a:pt x="113" y="1"/>
                      </a:moveTo>
                      <a:cubicBezTo>
                        <a:pt x="101" y="1"/>
                        <a:pt x="89" y="3"/>
                        <a:pt x="78" y="9"/>
                      </a:cubicBezTo>
                      <a:cubicBezTo>
                        <a:pt x="23" y="31"/>
                        <a:pt x="1" y="97"/>
                        <a:pt x="23" y="141"/>
                      </a:cubicBezTo>
                      <a:cubicBezTo>
                        <a:pt x="221" y="592"/>
                        <a:pt x="320" y="1054"/>
                        <a:pt x="320" y="1549"/>
                      </a:cubicBezTo>
                      <a:cubicBezTo>
                        <a:pt x="320" y="2032"/>
                        <a:pt x="221" y="2505"/>
                        <a:pt x="23" y="2956"/>
                      </a:cubicBezTo>
                      <a:cubicBezTo>
                        <a:pt x="1" y="3000"/>
                        <a:pt x="23" y="3066"/>
                        <a:pt x="78" y="3088"/>
                      </a:cubicBezTo>
                      <a:lnTo>
                        <a:pt x="111" y="3088"/>
                      </a:lnTo>
                      <a:cubicBezTo>
                        <a:pt x="155" y="3088"/>
                        <a:pt x="188" y="3066"/>
                        <a:pt x="210" y="3033"/>
                      </a:cubicBezTo>
                      <a:cubicBezTo>
                        <a:pt x="419" y="2560"/>
                        <a:pt x="518" y="2065"/>
                        <a:pt x="518" y="1549"/>
                      </a:cubicBezTo>
                      <a:cubicBezTo>
                        <a:pt x="518" y="1032"/>
                        <a:pt x="419" y="537"/>
                        <a:pt x="210" y="64"/>
                      </a:cubicBezTo>
                      <a:cubicBezTo>
                        <a:pt x="185" y="23"/>
                        <a:pt x="149" y="1"/>
                        <a:pt x="11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4"/>
                <p:cNvSpPr/>
                <p:nvPr/>
              </p:nvSpPr>
              <p:spPr>
                <a:xfrm rot="1299125">
                  <a:off x="7143758" y="2937682"/>
                  <a:ext cx="26453" cy="157743"/>
                </a:xfrm>
                <a:custGeom>
                  <a:rect b="b" l="l" r="r" t="t"/>
                  <a:pathLst>
                    <a:path extrusionOk="0" h="3089" w="518">
                      <a:moveTo>
                        <a:pt x="409" y="1"/>
                      </a:moveTo>
                      <a:cubicBezTo>
                        <a:pt x="370" y="1"/>
                        <a:pt x="336" y="23"/>
                        <a:pt x="319" y="64"/>
                      </a:cubicBezTo>
                      <a:cubicBezTo>
                        <a:pt x="110" y="537"/>
                        <a:pt x="0" y="1032"/>
                        <a:pt x="0" y="1549"/>
                      </a:cubicBezTo>
                      <a:cubicBezTo>
                        <a:pt x="0" y="2065"/>
                        <a:pt x="110" y="2560"/>
                        <a:pt x="319" y="3033"/>
                      </a:cubicBezTo>
                      <a:cubicBezTo>
                        <a:pt x="330" y="3066"/>
                        <a:pt x="363" y="3088"/>
                        <a:pt x="407" y="3088"/>
                      </a:cubicBezTo>
                      <a:lnTo>
                        <a:pt x="451" y="3088"/>
                      </a:lnTo>
                      <a:cubicBezTo>
                        <a:pt x="495" y="3055"/>
                        <a:pt x="517" y="3000"/>
                        <a:pt x="495" y="2956"/>
                      </a:cubicBezTo>
                      <a:cubicBezTo>
                        <a:pt x="297" y="2505"/>
                        <a:pt x="198" y="2032"/>
                        <a:pt x="198" y="1549"/>
                      </a:cubicBezTo>
                      <a:cubicBezTo>
                        <a:pt x="198" y="1054"/>
                        <a:pt x="297" y="592"/>
                        <a:pt x="495" y="141"/>
                      </a:cubicBezTo>
                      <a:cubicBezTo>
                        <a:pt x="517" y="97"/>
                        <a:pt x="495" y="31"/>
                        <a:pt x="451" y="9"/>
                      </a:cubicBezTo>
                      <a:cubicBezTo>
                        <a:pt x="437" y="3"/>
                        <a:pt x="423" y="1"/>
                        <a:pt x="40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4" name="Google Shape;3004;p74"/>
              <p:cNvGrpSpPr/>
              <p:nvPr/>
            </p:nvGrpSpPr>
            <p:grpSpPr>
              <a:xfrm rot="-2056678">
                <a:off x="6549176" y="2195545"/>
                <a:ext cx="444527" cy="444460"/>
                <a:chOff x="7021088" y="2783855"/>
                <a:chExt cx="593696" cy="593606"/>
              </a:xfrm>
            </p:grpSpPr>
            <p:sp>
              <p:nvSpPr>
                <p:cNvPr id="3005" name="Google Shape;3005;p74"/>
                <p:cNvSpPr/>
                <p:nvPr/>
              </p:nvSpPr>
              <p:spPr>
                <a:xfrm rot="1299116">
                  <a:off x="7089328" y="2852063"/>
                  <a:ext cx="457214" cy="457189"/>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4"/>
                <p:cNvSpPr/>
                <p:nvPr/>
              </p:nvSpPr>
              <p:spPr>
                <a:xfrm rot="1299116">
                  <a:off x="7089328" y="2852063"/>
                  <a:ext cx="457214" cy="457189"/>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4"/>
                <p:cNvSpPr/>
                <p:nvPr/>
              </p:nvSpPr>
              <p:spPr>
                <a:xfrm rot="1299116">
                  <a:off x="7114606" y="2877342"/>
                  <a:ext cx="406656" cy="406634"/>
                </a:xfrm>
                <a:custGeom>
                  <a:rect b="b" l="l" r="r" t="t"/>
                  <a:pathLst>
                    <a:path extrusionOk="0" h="7963" w="7963">
                      <a:moveTo>
                        <a:pt x="3982" y="1"/>
                      </a:moveTo>
                      <a:cubicBezTo>
                        <a:pt x="1782" y="1"/>
                        <a:pt x="1" y="1782"/>
                        <a:pt x="1" y="3982"/>
                      </a:cubicBezTo>
                      <a:cubicBezTo>
                        <a:pt x="1" y="6181"/>
                        <a:pt x="1782" y="7963"/>
                        <a:pt x="3982" y="7963"/>
                      </a:cubicBezTo>
                      <a:cubicBezTo>
                        <a:pt x="6181" y="7963"/>
                        <a:pt x="7963" y="6181"/>
                        <a:pt x="7963" y="3982"/>
                      </a:cubicBezTo>
                      <a:cubicBezTo>
                        <a:pt x="7963" y="1782"/>
                        <a:pt x="6181" y="1"/>
                        <a:pt x="39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4"/>
                <p:cNvSpPr/>
                <p:nvPr/>
              </p:nvSpPr>
              <p:spPr>
                <a:xfrm rot="1299116">
                  <a:off x="7232874" y="2889005"/>
                  <a:ext cx="292059" cy="76241"/>
                </a:xfrm>
                <a:custGeom>
                  <a:rect b="b" l="l" r="r" t="t"/>
                  <a:pathLst>
                    <a:path extrusionOk="0" h="1493" w="5719">
                      <a:moveTo>
                        <a:pt x="2860" y="1"/>
                      </a:moveTo>
                      <a:cubicBezTo>
                        <a:pt x="1782" y="1"/>
                        <a:pt x="792" y="441"/>
                        <a:pt x="77" y="1133"/>
                      </a:cubicBezTo>
                      <a:cubicBezTo>
                        <a:pt x="0" y="1221"/>
                        <a:pt x="0" y="1342"/>
                        <a:pt x="66" y="1430"/>
                      </a:cubicBezTo>
                      <a:cubicBezTo>
                        <a:pt x="112" y="1470"/>
                        <a:pt x="169" y="1492"/>
                        <a:pt x="224" y="1492"/>
                      </a:cubicBezTo>
                      <a:cubicBezTo>
                        <a:pt x="276" y="1492"/>
                        <a:pt x="326" y="1473"/>
                        <a:pt x="363" y="1430"/>
                      </a:cubicBezTo>
                      <a:cubicBezTo>
                        <a:pt x="1012" y="803"/>
                        <a:pt x="1892" y="408"/>
                        <a:pt x="2860" y="408"/>
                      </a:cubicBezTo>
                      <a:cubicBezTo>
                        <a:pt x="3827" y="408"/>
                        <a:pt x="4707" y="803"/>
                        <a:pt x="5356" y="1430"/>
                      </a:cubicBezTo>
                      <a:cubicBezTo>
                        <a:pt x="5393" y="1473"/>
                        <a:pt x="5446" y="1492"/>
                        <a:pt x="5499" y="1492"/>
                      </a:cubicBezTo>
                      <a:cubicBezTo>
                        <a:pt x="5556" y="1492"/>
                        <a:pt x="5613" y="1470"/>
                        <a:pt x="5653" y="1430"/>
                      </a:cubicBezTo>
                      <a:cubicBezTo>
                        <a:pt x="5719" y="1342"/>
                        <a:pt x="5719" y="1221"/>
                        <a:pt x="5642" y="1133"/>
                      </a:cubicBezTo>
                      <a:cubicBezTo>
                        <a:pt x="4927" y="441"/>
                        <a:pt x="3948" y="1"/>
                        <a:pt x="286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4"/>
                <p:cNvSpPr/>
                <p:nvPr/>
              </p:nvSpPr>
              <p:spPr>
                <a:xfrm rot="1299116">
                  <a:off x="7096799" y="3155614"/>
                  <a:ext cx="339246" cy="109535"/>
                </a:xfrm>
                <a:custGeom>
                  <a:rect b="b" l="l" r="r" t="t"/>
                  <a:pathLst>
                    <a:path extrusionOk="0" h="2145" w="6643">
                      <a:moveTo>
                        <a:pt x="231" y="0"/>
                      </a:moveTo>
                      <a:lnTo>
                        <a:pt x="231" y="11"/>
                      </a:lnTo>
                      <a:cubicBezTo>
                        <a:pt x="187" y="11"/>
                        <a:pt x="154" y="11"/>
                        <a:pt x="121" y="33"/>
                      </a:cubicBezTo>
                      <a:cubicBezTo>
                        <a:pt x="33" y="88"/>
                        <a:pt x="0" y="209"/>
                        <a:pt x="55" y="297"/>
                      </a:cubicBezTo>
                      <a:cubicBezTo>
                        <a:pt x="759" y="1452"/>
                        <a:pt x="1969" y="2145"/>
                        <a:pt x="3322" y="2145"/>
                      </a:cubicBezTo>
                      <a:cubicBezTo>
                        <a:pt x="4674" y="2145"/>
                        <a:pt x="5884" y="1452"/>
                        <a:pt x="6588" y="297"/>
                      </a:cubicBezTo>
                      <a:cubicBezTo>
                        <a:pt x="6643" y="209"/>
                        <a:pt x="6610" y="88"/>
                        <a:pt x="6522" y="33"/>
                      </a:cubicBezTo>
                      <a:cubicBezTo>
                        <a:pt x="6489" y="15"/>
                        <a:pt x="6453" y="6"/>
                        <a:pt x="6419" y="6"/>
                      </a:cubicBezTo>
                      <a:cubicBezTo>
                        <a:pt x="6349" y="6"/>
                        <a:pt x="6283" y="41"/>
                        <a:pt x="6247" y="99"/>
                      </a:cubicBezTo>
                      <a:cubicBezTo>
                        <a:pt x="5631" y="1133"/>
                        <a:pt x="4531" y="1760"/>
                        <a:pt x="3322" y="1760"/>
                      </a:cubicBezTo>
                      <a:cubicBezTo>
                        <a:pt x="2112" y="1760"/>
                        <a:pt x="1012" y="1133"/>
                        <a:pt x="396" y="99"/>
                      </a:cubicBezTo>
                      <a:cubicBezTo>
                        <a:pt x="352" y="33"/>
                        <a:pt x="297" y="0"/>
                        <a:pt x="2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4"/>
                <p:cNvSpPr/>
                <p:nvPr/>
              </p:nvSpPr>
              <p:spPr>
                <a:xfrm rot="1299116">
                  <a:off x="7231780" y="2948434"/>
                  <a:ext cx="168576" cy="276877"/>
                </a:xfrm>
                <a:custGeom>
                  <a:rect b="b" l="l" r="r" t="t"/>
                  <a:pathLst>
                    <a:path extrusionOk="0" h="5422" w="3301">
                      <a:moveTo>
                        <a:pt x="1563" y="0"/>
                      </a:moveTo>
                      <a:cubicBezTo>
                        <a:pt x="1398" y="0"/>
                        <a:pt x="1266" y="121"/>
                        <a:pt x="1266" y="286"/>
                      </a:cubicBezTo>
                      <a:lnTo>
                        <a:pt x="1266" y="297"/>
                      </a:lnTo>
                      <a:cubicBezTo>
                        <a:pt x="1266" y="418"/>
                        <a:pt x="1189" y="539"/>
                        <a:pt x="1057" y="572"/>
                      </a:cubicBezTo>
                      <a:cubicBezTo>
                        <a:pt x="980" y="594"/>
                        <a:pt x="914" y="616"/>
                        <a:pt x="848" y="649"/>
                      </a:cubicBezTo>
                      <a:cubicBezTo>
                        <a:pt x="617" y="748"/>
                        <a:pt x="452" y="902"/>
                        <a:pt x="320" y="1089"/>
                      </a:cubicBezTo>
                      <a:cubicBezTo>
                        <a:pt x="199" y="1276"/>
                        <a:pt x="133" y="1507"/>
                        <a:pt x="133" y="1771"/>
                      </a:cubicBezTo>
                      <a:cubicBezTo>
                        <a:pt x="133" y="2321"/>
                        <a:pt x="441" y="2684"/>
                        <a:pt x="1046" y="2882"/>
                      </a:cubicBezTo>
                      <a:lnTo>
                        <a:pt x="2101" y="3200"/>
                      </a:lnTo>
                      <a:cubicBezTo>
                        <a:pt x="2244" y="3244"/>
                        <a:pt x="2343" y="3299"/>
                        <a:pt x="2409" y="3365"/>
                      </a:cubicBezTo>
                      <a:cubicBezTo>
                        <a:pt x="2475" y="3431"/>
                        <a:pt x="2497" y="3519"/>
                        <a:pt x="2497" y="3629"/>
                      </a:cubicBezTo>
                      <a:cubicBezTo>
                        <a:pt x="2497" y="3783"/>
                        <a:pt x="2431" y="3904"/>
                        <a:pt x="2277" y="4014"/>
                      </a:cubicBezTo>
                      <a:cubicBezTo>
                        <a:pt x="2134" y="4113"/>
                        <a:pt x="1947" y="4168"/>
                        <a:pt x="1728" y="4168"/>
                      </a:cubicBezTo>
                      <a:cubicBezTo>
                        <a:pt x="1486" y="4168"/>
                        <a:pt x="1288" y="4102"/>
                        <a:pt x="1112" y="3959"/>
                      </a:cubicBezTo>
                      <a:cubicBezTo>
                        <a:pt x="1002" y="3871"/>
                        <a:pt x="914" y="3750"/>
                        <a:pt x="848" y="3618"/>
                      </a:cubicBezTo>
                      <a:cubicBezTo>
                        <a:pt x="799" y="3511"/>
                        <a:pt x="690" y="3439"/>
                        <a:pt x="582" y="3439"/>
                      </a:cubicBezTo>
                      <a:cubicBezTo>
                        <a:pt x="568" y="3439"/>
                        <a:pt x="554" y="3440"/>
                        <a:pt x="540" y="3442"/>
                      </a:cubicBezTo>
                      <a:lnTo>
                        <a:pt x="287" y="3486"/>
                      </a:lnTo>
                      <a:cubicBezTo>
                        <a:pt x="111" y="3508"/>
                        <a:pt x="1" y="3695"/>
                        <a:pt x="56" y="3871"/>
                      </a:cubicBezTo>
                      <a:cubicBezTo>
                        <a:pt x="111" y="4014"/>
                        <a:pt x="177" y="4146"/>
                        <a:pt x="265" y="4267"/>
                      </a:cubicBezTo>
                      <a:cubicBezTo>
                        <a:pt x="419" y="4476"/>
                        <a:pt x="617" y="4641"/>
                        <a:pt x="859" y="4751"/>
                      </a:cubicBezTo>
                      <a:cubicBezTo>
                        <a:pt x="925" y="4784"/>
                        <a:pt x="991" y="4806"/>
                        <a:pt x="1057" y="4828"/>
                      </a:cubicBezTo>
                      <a:cubicBezTo>
                        <a:pt x="1178" y="4861"/>
                        <a:pt x="1266" y="4982"/>
                        <a:pt x="1266" y="5103"/>
                      </a:cubicBezTo>
                      <a:lnTo>
                        <a:pt x="1266" y="5125"/>
                      </a:lnTo>
                      <a:cubicBezTo>
                        <a:pt x="1266" y="5290"/>
                        <a:pt x="1398" y="5422"/>
                        <a:pt x="1563" y="5422"/>
                      </a:cubicBezTo>
                      <a:lnTo>
                        <a:pt x="1782" y="5422"/>
                      </a:lnTo>
                      <a:cubicBezTo>
                        <a:pt x="1947" y="5422"/>
                        <a:pt x="2079" y="5290"/>
                        <a:pt x="2079" y="5125"/>
                      </a:cubicBezTo>
                      <a:lnTo>
                        <a:pt x="2079" y="5114"/>
                      </a:lnTo>
                      <a:cubicBezTo>
                        <a:pt x="2079" y="4982"/>
                        <a:pt x="2156" y="4872"/>
                        <a:pt x="2288" y="4839"/>
                      </a:cubicBezTo>
                      <a:cubicBezTo>
                        <a:pt x="2365" y="4806"/>
                        <a:pt x="2453" y="4784"/>
                        <a:pt x="2530" y="4751"/>
                      </a:cubicBezTo>
                      <a:cubicBezTo>
                        <a:pt x="2772" y="4630"/>
                        <a:pt x="2959" y="4476"/>
                        <a:pt x="3102" y="4267"/>
                      </a:cubicBezTo>
                      <a:cubicBezTo>
                        <a:pt x="3234" y="4069"/>
                        <a:pt x="3300" y="3827"/>
                        <a:pt x="3300" y="3563"/>
                      </a:cubicBezTo>
                      <a:cubicBezTo>
                        <a:pt x="3300" y="3255"/>
                        <a:pt x="3223" y="3014"/>
                        <a:pt x="3058" y="2827"/>
                      </a:cubicBezTo>
                      <a:lnTo>
                        <a:pt x="3047" y="2838"/>
                      </a:lnTo>
                      <a:cubicBezTo>
                        <a:pt x="2882" y="2651"/>
                        <a:pt x="2607" y="2497"/>
                        <a:pt x="2233" y="2398"/>
                      </a:cubicBezTo>
                      <a:lnTo>
                        <a:pt x="1486" y="2178"/>
                      </a:lnTo>
                      <a:cubicBezTo>
                        <a:pt x="1288" y="2123"/>
                        <a:pt x="1156" y="2068"/>
                        <a:pt x="1068" y="1991"/>
                      </a:cubicBezTo>
                      <a:cubicBezTo>
                        <a:pt x="980" y="1914"/>
                        <a:pt x="936" y="1826"/>
                        <a:pt x="936" y="1727"/>
                      </a:cubicBezTo>
                      <a:cubicBezTo>
                        <a:pt x="936" y="1628"/>
                        <a:pt x="969" y="1551"/>
                        <a:pt x="1024" y="1474"/>
                      </a:cubicBezTo>
                      <a:cubicBezTo>
                        <a:pt x="1090" y="1397"/>
                        <a:pt x="1178" y="1342"/>
                        <a:pt x="1277" y="1298"/>
                      </a:cubicBezTo>
                      <a:cubicBezTo>
                        <a:pt x="1387" y="1265"/>
                        <a:pt x="1508" y="1243"/>
                        <a:pt x="1640" y="1243"/>
                      </a:cubicBezTo>
                      <a:cubicBezTo>
                        <a:pt x="1771" y="1254"/>
                        <a:pt x="1892" y="1276"/>
                        <a:pt x="2002" y="1331"/>
                      </a:cubicBezTo>
                      <a:cubicBezTo>
                        <a:pt x="2123" y="1386"/>
                        <a:pt x="2211" y="1463"/>
                        <a:pt x="2288" y="1562"/>
                      </a:cubicBezTo>
                      <a:cubicBezTo>
                        <a:pt x="2321" y="1595"/>
                        <a:pt x="2343" y="1639"/>
                        <a:pt x="2365" y="1683"/>
                      </a:cubicBezTo>
                      <a:cubicBezTo>
                        <a:pt x="2423" y="1788"/>
                        <a:pt x="2522" y="1852"/>
                        <a:pt x="2634" y="1852"/>
                      </a:cubicBezTo>
                      <a:cubicBezTo>
                        <a:pt x="2651" y="1852"/>
                        <a:pt x="2667" y="1851"/>
                        <a:pt x="2684" y="1848"/>
                      </a:cubicBezTo>
                      <a:lnTo>
                        <a:pt x="2937" y="1804"/>
                      </a:lnTo>
                      <a:cubicBezTo>
                        <a:pt x="3124" y="1771"/>
                        <a:pt x="3234" y="1562"/>
                        <a:pt x="3146" y="1386"/>
                      </a:cubicBezTo>
                      <a:cubicBezTo>
                        <a:pt x="3091" y="1265"/>
                        <a:pt x="3025" y="1166"/>
                        <a:pt x="2948" y="1067"/>
                      </a:cubicBezTo>
                      <a:cubicBezTo>
                        <a:pt x="2805" y="891"/>
                        <a:pt x="2618" y="748"/>
                        <a:pt x="2398" y="649"/>
                      </a:cubicBezTo>
                      <a:cubicBezTo>
                        <a:pt x="2365" y="627"/>
                        <a:pt x="2321" y="616"/>
                        <a:pt x="2277" y="594"/>
                      </a:cubicBezTo>
                      <a:cubicBezTo>
                        <a:pt x="2156" y="561"/>
                        <a:pt x="2079" y="451"/>
                        <a:pt x="2079" y="319"/>
                      </a:cubicBezTo>
                      <a:lnTo>
                        <a:pt x="2079" y="286"/>
                      </a:lnTo>
                      <a:cubicBezTo>
                        <a:pt x="2079" y="121"/>
                        <a:pt x="1947" y="0"/>
                        <a:pt x="1782"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4"/>
                <p:cNvSpPr/>
                <p:nvPr/>
              </p:nvSpPr>
              <p:spPr>
                <a:xfrm rot="1299116">
                  <a:off x="7234164" y="2942149"/>
                  <a:ext cx="168576" cy="277439"/>
                </a:xfrm>
                <a:custGeom>
                  <a:rect b="b" l="l" r="r" t="t"/>
                  <a:pathLst>
                    <a:path extrusionOk="0" h="5433" w="3301">
                      <a:moveTo>
                        <a:pt x="3047" y="2838"/>
                      </a:moveTo>
                      <a:cubicBezTo>
                        <a:pt x="2882" y="2651"/>
                        <a:pt x="2607" y="2508"/>
                        <a:pt x="2233" y="2398"/>
                      </a:cubicBezTo>
                      <a:lnTo>
                        <a:pt x="1486" y="2189"/>
                      </a:lnTo>
                      <a:cubicBezTo>
                        <a:pt x="1288" y="2134"/>
                        <a:pt x="1156" y="2068"/>
                        <a:pt x="1068" y="2002"/>
                      </a:cubicBezTo>
                      <a:cubicBezTo>
                        <a:pt x="980" y="1925"/>
                        <a:pt x="936" y="1837"/>
                        <a:pt x="936" y="1738"/>
                      </a:cubicBezTo>
                      <a:cubicBezTo>
                        <a:pt x="936" y="1639"/>
                        <a:pt x="969" y="1562"/>
                        <a:pt x="1024" y="1485"/>
                      </a:cubicBezTo>
                      <a:cubicBezTo>
                        <a:pt x="1090" y="1408"/>
                        <a:pt x="1178" y="1353"/>
                        <a:pt x="1277" y="1309"/>
                      </a:cubicBezTo>
                      <a:cubicBezTo>
                        <a:pt x="1387" y="1265"/>
                        <a:pt x="1508" y="1254"/>
                        <a:pt x="1640" y="1254"/>
                      </a:cubicBezTo>
                      <a:cubicBezTo>
                        <a:pt x="1771" y="1254"/>
                        <a:pt x="1892" y="1287"/>
                        <a:pt x="2002" y="1342"/>
                      </a:cubicBezTo>
                      <a:cubicBezTo>
                        <a:pt x="2123" y="1397"/>
                        <a:pt x="2211" y="1474"/>
                        <a:pt x="2288" y="1562"/>
                      </a:cubicBezTo>
                      <a:cubicBezTo>
                        <a:pt x="2321" y="1606"/>
                        <a:pt x="2343" y="1650"/>
                        <a:pt x="2365" y="1694"/>
                      </a:cubicBezTo>
                      <a:cubicBezTo>
                        <a:pt x="2431" y="1804"/>
                        <a:pt x="2552" y="1881"/>
                        <a:pt x="2684" y="1859"/>
                      </a:cubicBezTo>
                      <a:lnTo>
                        <a:pt x="2937" y="1815"/>
                      </a:lnTo>
                      <a:cubicBezTo>
                        <a:pt x="3124" y="1771"/>
                        <a:pt x="3234" y="1573"/>
                        <a:pt x="3146" y="1397"/>
                      </a:cubicBezTo>
                      <a:cubicBezTo>
                        <a:pt x="3091" y="1276"/>
                        <a:pt x="3025" y="1177"/>
                        <a:pt x="2948" y="1078"/>
                      </a:cubicBezTo>
                      <a:cubicBezTo>
                        <a:pt x="2805" y="891"/>
                        <a:pt x="2618" y="759"/>
                        <a:pt x="2398" y="660"/>
                      </a:cubicBezTo>
                      <a:cubicBezTo>
                        <a:pt x="2365" y="638"/>
                        <a:pt x="2321" y="616"/>
                        <a:pt x="2277" y="605"/>
                      </a:cubicBezTo>
                      <a:cubicBezTo>
                        <a:pt x="2156" y="572"/>
                        <a:pt x="2079" y="451"/>
                        <a:pt x="2079" y="330"/>
                      </a:cubicBezTo>
                      <a:lnTo>
                        <a:pt x="2079" y="297"/>
                      </a:lnTo>
                      <a:cubicBezTo>
                        <a:pt x="2079" y="132"/>
                        <a:pt x="1947" y="0"/>
                        <a:pt x="1782" y="0"/>
                      </a:cubicBezTo>
                      <a:lnTo>
                        <a:pt x="1563" y="0"/>
                      </a:lnTo>
                      <a:cubicBezTo>
                        <a:pt x="1398" y="0"/>
                        <a:pt x="1266" y="132"/>
                        <a:pt x="1266" y="297"/>
                      </a:cubicBezTo>
                      <a:lnTo>
                        <a:pt x="1266" y="297"/>
                      </a:lnTo>
                      <a:cubicBezTo>
                        <a:pt x="1266" y="429"/>
                        <a:pt x="1189" y="550"/>
                        <a:pt x="1057" y="583"/>
                      </a:cubicBezTo>
                      <a:cubicBezTo>
                        <a:pt x="980" y="605"/>
                        <a:pt x="914" y="627"/>
                        <a:pt x="848" y="660"/>
                      </a:cubicBezTo>
                      <a:cubicBezTo>
                        <a:pt x="617" y="759"/>
                        <a:pt x="452" y="902"/>
                        <a:pt x="320" y="1100"/>
                      </a:cubicBezTo>
                      <a:cubicBezTo>
                        <a:pt x="199" y="1287"/>
                        <a:pt x="133" y="1518"/>
                        <a:pt x="133" y="1771"/>
                      </a:cubicBezTo>
                      <a:cubicBezTo>
                        <a:pt x="133" y="2332"/>
                        <a:pt x="441" y="2695"/>
                        <a:pt x="1046" y="2882"/>
                      </a:cubicBezTo>
                      <a:lnTo>
                        <a:pt x="2101" y="3211"/>
                      </a:lnTo>
                      <a:cubicBezTo>
                        <a:pt x="2244" y="3255"/>
                        <a:pt x="2343" y="3310"/>
                        <a:pt x="2409" y="3376"/>
                      </a:cubicBezTo>
                      <a:cubicBezTo>
                        <a:pt x="2475" y="3442"/>
                        <a:pt x="2497" y="3530"/>
                        <a:pt x="2497" y="3629"/>
                      </a:cubicBezTo>
                      <a:cubicBezTo>
                        <a:pt x="2497" y="3783"/>
                        <a:pt x="2431" y="3915"/>
                        <a:pt x="2277" y="4025"/>
                      </a:cubicBezTo>
                      <a:cubicBezTo>
                        <a:pt x="2134" y="4124"/>
                        <a:pt x="1947" y="4179"/>
                        <a:pt x="1728" y="4179"/>
                      </a:cubicBezTo>
                      <a:cubicBezTo>
                        <a:pt x="1486" y="4179"/>
                        <a:pt x="1288" y="4113"/>
                        <a:pt x="1112" y="3970"/>
                      </a:cubicBezTo>
                      <a:cubicBezTo>
                        <a:pt x="1002" y="3882"/>
                        <a:pt x="914" y="3761"/>
                        <a:pt x="848" y="3629"/>
                      </a:cubicBezTo>
                      <a:cubicBezTo>
                        <a:pt x="793" y="3508"/>
                        <a:pt x="661" y="3431"/>
                        <a:pt x="540" y="3453"/>
                      </a:cubicBezTo>
                      <a:lnTo>
                        <a:pt x="287" y="3486"/>
                      </a:lnTo>
                      <a:cubicBezTo>
                        <a:pt x="111" y="3519"/>
                        <a:pt x="1" y="3706"/>
                        <a:pt x="56" y="3882"/>
                      </a:cubicBezTo>
                      <a:cubicBezTo>
                        <a:pt x="111" y="4025"/>
                        <a:pt x="177" y="4157"/>
                        <a:pt x="265" y="4278"/>
                      </a:cubicBezTo>
                      <a:cubicBezTo>
                        <a:pt x="419" y="4487"/>
                        <a:pt x="617" y="4641"/>
                        <a:pt x="859" y="4762"/>
                      </a:cubicBezTo>
                      <a:cubicBezTo>
                        <a:pt x="925" y="4784"/>
                        <a:pt x="991" y="4817"/>
                        <a:pt x="1057" y="4839"/>
                      </a:cubicBezTo>
                      <a:cubicBezTo>
                        <a:pt x="1178" y="4872"/>
                        <a:pt x="1266" y="4982"/>
                        <a:pt x="1266" y="5114"/>
                      </a:cubicBezTo>
                      <a:lnTo>
                        <a:pt x="1266" y="5136"/>
                      </a:lnTo>
                      <a:cubicBezTo>
                        <a:pt x="1266" y="5301"/>
                        <a:pt x="1398" y="5433"/>
                        <a:pt x="1563" y="5433"/>
                      </a:cubicBezTo>
                      <a:lnTo>
                        <a:pt x="1782" y="5433"/>
                      </a:lnTo>
                      <a:cubicBezTo>
                        <a:pt x="1947" y="5433"/>
                        <a:pt x="2079" y="5301"/>
                        <a:pt x="2079" y="5136"/>
                      </a:cubicBezTo>
                      <a:lnTo>
                        <a:pt x="2079" y="5125"/>
                      </a:lnTo>
                      <a:cubicBezTo>
                        <a:pt x="2079" y="4993"/>
                        <a:pt x="2156" y="4883"/>
                        <a:pt x="2288" y="4839"/>
                      </a:cubicBezTo>
                      <a:cubicBezTo>
                        <a:pt x="2365" y="4817"/>
                        <a:pt x="2453" y="4795"/>
                        <a:pt x="2530" y="4751"/>
                      </a:cubicBezTo>
                      <a:cubicBezTo>
                        <a:pt x="2772" y="4641"/>
                        <a:pt x="2959" y="4487"/>
                        <a:pt x="3102" y="4278"/>
                      </a:cubicBezTo>
                      <a:cubicBezTo>
                        <a:pt x="3234" y="4080"/>
                        <a:pt x="3300" y="3838"/>
                        <a:pt x="3300" y="3574"/>
                      </a:cubicBezTo>
                      <a:cubicBezTo>
                        <a:pt x="3300" y="3266"/>
                        <a:pt x="3223" y="3025"/>
                        <a:pt x="3058" y="28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4"/>
                <p:cNvSpPr/>
                <p:nvPr/>
              </p:nvSpPr>
              <p:spPr>
                <a:xfrm rot="1299116">
                  <a:off x="7465795" y="3065524"/>
                  <a:ext cx="26453" cy="157741"/>
                </a:xfrm>
                <a:custGeom>
                  <a:rect b="b" l="l" r="r" t="t"/>
                  <a:pathLst>
                    <a:path extrusionOk="0" h="3089" w="518">
                      <a:moveTo>
                        <a:pt x="113" y="1"/>
                      </a:moveTo>
                      <a:cubicBezTo>
                        <a:pt x="101" y="1"/>
                        <a:pt x="89" y="3"/>
                        <a:pt x="78" y="9"/>
                      </a:cubicBezTo>
                      <a:cubicBezTo>
                        <a:pt x="23" y="31"/>
                        <a:pt x="1" y="97"/>
                        <a:pt x="23" y="141"/>
                      </a:cubicBezTo>
                      <a:cubicBezTo>
                        <a:pt x="221" y="592"/>
                        <a:pt x="320" y="1054"/>
                        <a:pt x="320" y="1549"/>
                      </a:cubicBezTo>
                      <a:cubicBezTo>
                        <a:pt x="320" y="2032"/>
                        <a:pt x="221" y="2505"/>
                        <a:pt x="23" y="2956"/>
                      </a:cubicBezTo>
                      <a:cubicBezTo>
                        <a:pt x="1" y="3000"/>
                        <a:pt x="23" y="3066"/>
                        <a:pt x="78" y="3088"/>
                      </a:cubicBezTo>
                      <a:lnTo>
                        <a:pt x="111" y="3088"/>
                      </a:lnTo>
                      <a:cubicBezTo>
                        <a:pt x="155" y="3088"/>
                        <a:pt x="188" y="3066"/>
                        <a:pt x="210" y="3033"/>
                      </a:cubicBezTo>
                      <a:cubicBezTo>
                        <a:pt x="419" y="2560"/>
                        <a:pt x="518" y="2065"/>
                        <a:pt x="518" y="1549"/>
                      </a:cubicBezTo>
                      <a:cubicBezTo>
                        <a:pt x="518" y="1032"/>
                        <a:pt x="419" y="537"/>
                        <a:pt x="210" y="64"/>
                      </a:cubicBezTo>
                      <a:cubicBezTo>
                        <a:pt x="185" y="23"/>
                        <a:pt x="149" y="1"/>
                        <a:pt x="11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4"/>
                <p:cNvSpPr/>
                <p:nvPr/>
              </p:nvSpPr>
              <p:spPr>
                <a:xfrm rot="1299116">
                  <a:off x="7143757" y="2937681"/>
                  <a:ext cx="26453" cy="157741"/>
                </a:xfrm>
                <a:custGeom>
                  <a:rect b="b" l="l" r="r" t="t"/>
                  <a:pathLst>
                    <a:path extrusionOk="0" h="3089" w="518">
                      <a:moveTo>
                        <a:pt x="409" y="1"/>
                      </a:moveTo>
                      <a:cubicBezTo>
                        <a:pt x="370" y="1"/>
                        <a:pt x="336" y="23"/>
                        <a:pt x="319" y="64"/>
                      </a:cubicBezTo>
                      <a:cubicBezTo>
                        <a:pt x="110" y="537"/>
                        <a:pt x="0" y="1032"/>
                        <a:pt x="0" y="1549"/>
                      </a:cubicBezTo>
                      <a:cubicBezTo>
                        <a:pt x="0" y="2065"/>
                        <a:pt x="110" y="2560"/>
                        <a:pt x="319" y="3033"/>
                      </a:cubicBezTo>
                      <a:cubicBezTo>
                        <a:pt x="330" y="3066"/>
                        <a:pt x="363" y="3088"/>
                        <a:pt x="407" y="3088"/>
                      </a:cubicBezTo>
                      <a:lnTo>
                        <a:pt x="451" y="3088"/>
                      </a:lnTo>
                      <a:cubicBezTo>
                        <a:pt x="495" y="3055"/>
                        <a:pt x="517" y="3000"/>
                        <a:pt x="495" y="2956"/>
                      </a:cubicBezTo>
                      <a:cubicBezTo>
                        <a:pt x="297" y="2505"/>
                        <a:pt x="198" y="2032"/>
                        <a:pt x="198" y="1549"/>
                      </a:cubicBezTo>
                      <a:cubicBezTo>
                        <a:pt x="198" y="1054"/>
                        <a:pt x="297" y="592"/>
                        <a:pt x="495" y="141"/>
                      </a:cubicBezTo>
                      <a:cubicBezTo>
                        <a:pt x="517" y="97"/>
                        <a:pt x="495" y="31"/>
                        <a:pt x="451" y="9"/>
                      </a:cubicBezTo>
                      <a:cubicBezTo>
                        <a:pt x="437" y="3"/>
                        <a:pt x="423" y="1"/>
                        <a:pt x="40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14" name="Google Shape;3014;p74"/>
            <p:cNvSpPr/>
            <p:nvPr/>
          </p:nvSpPr>
          <p:spPr>
            <a:xfrm rot="5400000">
              <a:off x="3310125" y="3877375"/>
              <a:ext cx="958800" cy="27000"/>
            </a:xfrm>
            <a:prstGeom prst="roundRect">
              <a:avLst>
                <a:gd fmla="val 50000" name="adj"/>
              </a:avLst>
            </a:pr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5" name="Google Shape;3015;p74"/>
          <p:cNvGrpSpPr/>
          <p:nvPr/>
        </p:nvGrpSpPr>
        <p:grpSpPr>
          <a:xfrm>
            <a:off x="6190445" y="2500995"/>
            <a:ext cx="1870728" cy="1994965"/>
            <a:chOff x="6060236" y="2500995"/>
            <a:chExt cx="1870728" cy="1994965"/>
          </a:xfrm>
        </p:grpSpPr>
        <p:grpSp>
          <p:nvGrpSpPr>
            <p:cNvPr id="3016" name="Google Shape;3016;p74"/>
            <p:cNvGrpSpPr/>
            <p:nvPr/>
          </p:nvGrpSpPr>
          <p:grpSpPr>
            <a:xfrm>
              <a:off x="6060236" y="2500995"/>
              <a:ext cx="1870728" cy="1994965"/>
              <a:chOff x="5566350" y="2465861"/>
              <a:chExt cx="1793259" cy="1909788"/>
            </a:xfrm>
          </p:grpSpPr>
          <p:sp>
            <p:nvSpPr>
              <p:cNvPr id="3017" name="Google Shape;3017;p74"/>
              <p:cNvSpPr/>
              <p:nvPr/>
            </p:nvSpPr>
            <p:spPr>
              <a:xfrm>
                <a:off x="5600638" y="4115750"/>
                <a:ext cx="1758971" cy="128976"/>
              </a:xfrm>
              <a:custGeom>
                <a:rect b="b" l="l" r="r" t="t"/>
                <a:pathLst>
                  <a:path extrusionOk="0" h="1442" w="27153">
                    <a:moveTo>
                      <a:pt x="13571" y="1"/>
                    </a:moveTo>
                    <a:cubicBezTo>
                      <a:pt x="6082" y="1"/>
                      <a:pt x="1" y="320"/>
                      <a:pt x="1" y="716"/>
                    </a:cubicBezTo>
                    <a:cubicBezTo>
                      <a:pt x="1" y="1111"/>
                      <a:pt x="6082" y="1441"/>
                      <a:pt x="13571" y="1441"/>
                    </a:cubicBezTo>
                    <a:cubicBezTo>
                      <a:pt x="21071" y="1441"/>
                      <a:pt x="27153" y="1111"/>
                      <a:pt x="27153" y="716"/>
                    </a:cubicBezTo>
                    <a:cubicBezTo>
                      <a:pt x="27153" y="320"/>
                      <a:pt x="21071" y="1"/>
                      <a:pt x="13571"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4"/>
              <p:cNvSpPr/>
              <p:nvPr/>
            </p:nvSpPr>
            <p:spPr>
              <a:xfrm>
                <a:off x="5566350" y="4287600"/>
                <a:ext cx="630085" cy="88049"/>
              </a:xfrm>
              <a:custGeom>
                <a:rect b="b" l="l" r="r" t="t"/>
                <a:pathLst>
                  <a:path extrusionOk="0" h="1442" w="27153">
                    <a:moveTo>
                      <a:pt x="13571" y="1"/>
                    </a:moveTo>
                    <a:cubicBezTo>
                      <a:pt x="6082" y="1"/>
                      <a:pt x="1" y="320"/>
                      <a:pt x="1" y="716"/>
                    </a:cubicBezTo>
                    <a:cubicBezTo>
                      <a:pt x="1" y="1111"/>
                      <a:pt x="6082" y="1441"/>
                      <a:pt x="13571" y="1441"/>
                    </a:cubicBezTo>
                    <a:cubicBezTo>
                      <a:pt x="21071" y="1441"/>
                      <a:pt x="27153" y="1111"/>
                      <a:pt x="27153" y="716"/>
                    </a:cubicBezTo>
                    <a:cubicBezTo>
                      <a:pt x="27153" y="320"/>
                      <a:pt x="21071" y="1"/>
                      <a:pt x="13571"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4"/>
              <p:cNvSpPr/>
              <p:nvPr/>
            </p:nvSpPr>
            <p:spPr>
              <a:xfrm>
                <a:off x="5769054" y="3081174"/>
                <a:ext cx="1422138" cy="1099624"/>
              </a:xfrm>
              <a:custGeom>
                <a:rect b="b" l="l" r="r" t="t"/>
                <a:pathLst>
                  <a:path extrusionOk="0" h="11664" w="15085">
                    <a:moveTo>
                      <a:pt x="0" y="1"/>
                    </a:moveTo>
                    <a:lnTo>
                      <a:pt x="15084" y="1"/>
                    </a:lnTo>
                    <a:lnTo>
                      <a:pt x="15084" y="11663"/>
                    </a:lnTo>
                    <a:lnTo>
                      <a:pt x="0" y="1166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4"/>
              <p:cNvSpPr/>
              <p:nvPr/>
            </p:nvSpPr>
            <p:spPr>
              <a:xfrm>
                <a:off x="5769054" y="3081174"/>
                <a:ext cx="1422138" cy="191850"/>
              </a:xfrm>
              <a:custGeom>
                <a:rect b="b" l="l" r="r" t="t"/>
                <a:pathLst>
                  <a:path extrusionOk="0" h="2035" w="15085">
                    <a:moveTo>
                      <a:pt x="0" y="1"/>
                    </a:moveTo>
                    <a:lnTo>
                      <a:pt x="0" y="2034"/>
                    </a:lnTo>
                    <a:lnTo>
                      <a:pt x="15084" y="2034"/>
                    </a:lnTo>
                    <a:lnTo>
                      <a:pt x="15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4"/>
              <p:cNvSpPr/>
              <p:nvPr/>
            </p:nvSpPr>
            <p:spPr>
              <a:xfrm>
                <a:off x="6843506" y="3152069"/>
                <a:ext cx="51097" cy="50060"/>
              </a:xfrm>
              <a:custGeom>
                <a:rect b="b" l="l" r="r" t="t"/>
                <a:pathLst>
                  <a:path extrusionOk="0" h="531" w="542">
                    <a:moveTo>
                      <a:pt x="266" y="1"/>
                    </a:moveTo>
                    <a:cubicBezTo>
                      <a:pt x="128" y="1"/>
                      <a:pt x="1" y="117"/>
                      <a:pt x="1" y="266"/>
                    </a:cubicBezTo>
                    <a:cubicBezTo>
                      <a:pt x="1" y="414"/>
                      <a:pt x="128" y="530"/>
                      <a:pt x="266" y="530"/>
                    </a:cubicBezTo>
                    <a:cubicBezTo>
                      <a:pt x="414" y="530"/>
                      <a:pt x="541" y="414"/>
                      <a:pt x="541" y="266"/>
                    </a:cubicBezTo>
                    <a:cubicBezTo>
                      <a:pt x="541" y="117"/>
                      <a:pt x="414" y="1"/>
                      <a:pt x="2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4"/>
              <p:cNvSpPr/>
              <p:nvPr/>
            </p:nvSpPr>
            <p:spPr>
              <a:xfrm>
                <a:off x="6942401" y="3152069"/>
                <a:ext cx="50060" cy="50060"/>
              </a:xfrm>
              <a:custGeom>
                <a:rect b="b" l="l" r="r" t="t"/>
                <a:pathLst>
                  <a:path extrusionOk="0" h="531" w="531">
                    <a:moveTo>
                      <a:pt x="265" y="1"/>
                    </a:moveTo>
                    <a:cubicBezTo>
                      <a:pt x="117" y="1"/>
                      <a:pt x="1" y="117"/>
                      <a:pt x="1" y="266"/>
                    </a:cubicBezTo>
                    <a:cubicBezTo>
                      <a:pt x="1" y="414"/>
                      <a:pt x="117" y="530"/>
                      <a:pt x="265" y="530"/>
                    </a:cubicBezTo>
                    <a:cubicBezTo>
                      <a:pt x="414" y="530"/>
                      <a:pt x="530" y="414"/>
                      <a:pt x="530" y="266"/>
                    </a:cubicBezTo>
                    <a:cubicBezTo>
                      <a:pt x="530" y="117"/>
                      <a:pt x="414" y="1"/>
                      <a:pt x="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4"/>
              <p:cNvSpPr/>
              <p:nvPr/>
            </p:nvSpPr>
            <p:spPr>
              <a:xfrm>
                <a:off x="7040258" y="3152069"/>
                <a:ext cx="50060" cy="50060"/>
              </a:xfrm>
              <a:custGeom>
                <a:rect b="b" l="l" r="r" t="t"/>
                <a:pathLst>
                  <a:path extrusionOk="0" h="531" w="531">
                    <a:moveTo>
                      <a:pt x="265" y="1"/>
                    </a:moveTo>
                    <a:cubicBezTo>
                      <a:pt x="117" y="1"/>
                      <a:pt x="1" y="117"/>
                      <a:pt x="1" y="266"/>
                    </a:cubicBezTo>
                    <a:cubicBezTo>
                      <a:pt x="1" y="414"/>
                      <a:pt x="117" y="530"/>
                      <a:pt x="265" y="530"/>
                    </a:cubicBezTo>
                    <a:cubicBezTo>
                      <a:pt x="414" y="530"/>
                      <a:pt x="530" y="414"/>
                      <a:pt x="530" y="266"/>
                    </a:cubicBezTo>
                    <a:cubicBezTo>
                      <a:pt x="530" y="117"/>
                      <a:pt x="414" y="1"/>
                      <a:pt x="2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4"/>
              <p:cNvSpPr/>
              <p:nvPr/>
            </p:nvSpPr>
            <p:spPr>
              <a:xfrm>
                <a:off x="5890858" y="3381817"/>
                <a:ext cx="147917" cy="147823"/>
              </a:xfrm>
              <a:custGeom>
                <a:rect b="b" l="l" r="r" t="t"/>
                <a:pathLst>
                  <a:path extrusionOk="0" h="1568" w="1569">
                    <a:moveTo>
                      <a:pt x="784" y="0"/>
                    </a:moveTo>
                    <a:cubicBezTo>
                      <a:pt x="350" y="0"/>
                      <a:pt x="0" y="350"/>
                      <a:pt x="0" y="784"/>
                    </a:cubicBezTo>
                    <a:cubicBezTo>
                      <a:pt x="0" y="1218"/>
                      <a:pt x="350" y="1568"/>
                      <a:pt x="784" y="1568"/>
                    </a:cubicBezTo>
                    <a:cubicBezTo>
                      <a:pt x="1219" y="1568"/>
                      <a:pt x="1568" y="1218"/>
                      <a:pt x="1568" y="784"/>
                    </a:cubicBezTo>
                    <a:cubicBezTo>
                      <a:pt x="1568" y="350"/>
                      <a:pt x="1219" y="0"/>
                      <a:pt x="7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4"/>
              <p:cNvSpPr/>
              <p:nvPr/>
            </p:nvSpPr>
            <p:spPr>
              <a:xfrm>
                <a:off x="5933753" y="3407743"/>
                <a:ext cx="60996" cy="96915"/>
              </a:xfrm>
              <a:custGeom>
                <a:rect b="b" l="l" r="r" t="t"/>
                <a:pathLst>
                  <a:path extrusionOk="0" h="1028" w="647">
                    <a:moveTo>
                      <a:pt x="266" y="0"/>
                    </a:moveTo>
                    <a:lnTo>
                      <a:pt x="266" y="149"/>
                    </a:lnTo>
                    <a:cubicBezTo>
                      <a:pt x="128" y="181"/>
                      <a:pt x="54" y="255"/>
                      <a:pt x="54" y="371"/>
                    </a:cubicBezTo>
                    <a:cubicBezTo>
                      <a:pt x="54" y="625"/>
                      <a:pt x="425" y="551"/>
                      <a:pt x="425" y="657"/>
                    </a:cubicBezTo>
                    <a:cubicBezTo>
                      <a:pt x="425" y="689"/>
                      <a:pt x="393" y="710"/>
                      <a:pt x="350" y="710"/>
                    </a:cubicBezTo>
                    <a:cubicBezTo>
                      <a:pt x="276" y="710"/>
                      <a:pt x="160" y="657"/>
                      <a:pt x="86" y="604"/>
                    </a:cubicBezTo>
                    <a:lnTo>
                      <a:pt x="1" y="763"/>
                    </a:lnTo>
                    <a:cubicBezTo>
                      <a:pt x="75" y="816"/>
                      <a:pt x="170" y="848"/>
                      <a:pt x="266" y="869"/>
                    </a:cubicBezTo>
                    <a:lnTo>
                      <a:pt x="266" y="1028"/>
                    </a:lnTo>
                    <a:lnTo>
                      <a:pt x="414" y="1028"/>
                    </a:lnTo>
                    <a:lnTo>
                      <a:pt x="414" y="869"/>
                    </a:lnTo>
                    <a:cubicBezTo>
                      <a:pt x="541" y="848"/>
                      <a:pt x="647" y="784"/>
                      <a:pt x="647" y="647"/>
                    </a:cubicBezTo>
                    <a:cubicBezTo>
                      <a:pt x="636" y="392"/>
                      <a:pt x="266" y="456"/>
                      <a:pt x="266" y="350"/>
                    </a:cubicBezTo>
                    <a:cubicBezTo>
                      <a:pt x="266" y="329"/>
                      <a:pt x="297" y="308"/>
                      <a:pt x="329" y="308"/>
                    </a:cubicBezTo>
                    <a:cubicBezTo>
                      <a:pt x="393" y="308"/>
                      <a:pt x="488" y="350"/>
                      <a:pt x="562" y="392"/>
                    </a:cubicBezTo>
                    <a:lnTo>
                      <a:pt x="647" y="233"/>
                    </a:lnTo>
                    <a:cubicBezTo>
                      <a:pt x="583" y="191"/>
                      <a:pt x="499" y="159"/>
                      <a:pt x="414" y="149"/>
                    </a:cubicBezTo>
                    <a:lnTo>
                      <a:pt x="4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4"/>
              <p:cNvSpPr/>
              <p:nvPr/>
            </p:nvSpPr>
            <p:spPr>
              <a:xfrm>
                <a:off x="6118532" y="3444698"/>
                <a:ext cx="971787" cy="27057"/>
              </a:xfrm>
              <a:custGeom>
                <a:rect b="b" l="l" r="r" t="t"/>
                <a:pathLst>
                  <a:path extrusionOk="0" h="287" w="10308">
                    <a:moveTo>
                      <a:pt x="1" y="0"/>
                    </a:moveTo>
                    <a:lnTo>
                      <a:pt x="1" y="286"/>
                    </a:lnTo>
                    <a:lnTo>
                      <a:pt x="10307" y="286"/>
                    </a:lnTo>
                    <a:lnTo>
                      <a:pt x="103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4"/>
              <p:cNvSpPr/>
              <p:nvPr/>
            </p:nvSpPr>
            <p:spPr>
              <a:xfrm>
                <a:off x="6118532" y="3444698"/>
                <a:ext cx="736099" cy="27057"/>
              </a:xfrm>
              <a:custGeom>
                <a:rect b="b" l="l" r="r" t="t"/>
                <a:pathLst>
                  <a:path extrusionOk="0" h="287" w="7808">
                    <a:moveTo>
                      <a:pt x="1" y="0"/>
                    </a:moveTo>
                    <a:lnTo>
                      <a:pt x="1" y="286"/>
                    </a:lnTo>
                    <a:lnTo>
                      <a:pt x="7807" y="286"/>
                    </a:lnTo>
                    <a:cubicBezTo>
                      <a:pt x="7797" y="244"/>
                      <a:pt x="7786" y="191"/>
                      <a:pt x="7786" y="138"/>
                    </a:cubicBezTo>
                    <a:cubicBezTo>
                      <a:pt x="7786" y="96"/>
                      <a:pt x="7797" y="43"/>
                      <a:pt x="7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4"/>
              <p:cNvSpPr/>
              <p:nvPr/>
            </p:nvSpPr>
            <p:spPr>
              <a:xfrm>
                <a:off x="6852557" y="3424712"/>
                <a:ext cx="64955" cy="65993"/>
              </a:xfrm>
              <a:custGeom>
                <a:rect b="b" l="l" r="r" t="t"/>
                <a:pathLst>
                  <a:path extrusionOk="0" h="700" w="689">
                    <a:moveTo>
                      <a:pt x="339" y="1"/>
                    </a:moveTo>
                    <a:cubicBezTo>
                      <a:pt x="148" y="1"/>
                      <a:pt x="0" y="159"/>
                      <a:pt x="0" y="350"/>
                    </a:cubicBezTo>
                    <a:cubicBezTo>
                      <a:pt x="0" y="541"/>
                      <a:pt x="148" y="700"/>
                      <a:pt x="339" y="700"/>
                    </a:cubicBezTo>
                    <a:cubicBezTo>
                      <a:pt x="540" y="700"/>
                      <a:pt x="689" y="541"/>
                      <a:pt x="689" y="350"/>
                    </a:cubicBezTo>
                    <a:cubicBezTo>
                      <a:pt x="689" y="159"/>
                      <a:pt x="540" y="1"/>
                      <a:pt x="3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4"/>
              <p:cNvSpPr/>
              <p:nvPr/>
            </p:nvSpPr>
            <p:spPr>
              <a:xfrm>
                <a:off x="5890858" y="3594501"/>
                <a:ext cx="147917" cy="147917"/>
              </a:xfrm>
              <a:custGeom>
                <a:rect b="b" l="l" r="r" t="t"/>
                <a:pathLst>
                  <a:path extrusionOk="0" h="1569" w="1569">
                    <a:moveTo>
                      <a:pt x="784" y="0"/>
                    </a:moveTo>
                    <a:cubicBezTo>
                      <a:pt x="350" y="0"/>
                      <a:pt x="0" y="350"/>
                      <a:pt x="0" y="784"/>
                    </a:cubicBezTo>
                    <a:cubicBezTo>
                      <a:pt x="0" y="1218"/>
                      <a:pt x="350" y="1568"/>
                      <a:pt x="784" y="1568"/>
                    </a:cubicBezTo>
                    <a:cubicBezTo>
                      <a:pt x="1219" y="1568"/>
                      <a:pt x="1568" y="1218"/>
                      <a:pt x="1568" y="784"/>
                    </a:cubicBezTo>
                    <a:cubicBezTo>
                      <a:pt x="1568" y="350"/>
                      <a:pt x="1219" y="0"/>
                      <a:pt x="7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4"/>
              <p:cNvSpPr/>
              <p:nvPr/>
            </p:nvSpPr>
            <p:spPr>
              <a:xfrm>
                <a:off x="5938749" y="3634474"/>
                <a:ext cx="52040" cy="67972"/>
              </a:xfrm>
              <a:custGeom>
                <a:rect b="b" l="l" r="r" t="t"/>
                <a:pathLst>
                  <a:path extrusionOk="0" h="721" w="552">
                    <a:moveTo>
                      <a:pt x="319" y="0"/>
                    </a:moveTo>
                    <a:cubicBezTo>
                      <a:pt x="160" y="0"/>
                      <a:pt x="64" y="85"/>
                      <a:pt x="64" y="244"/>
                    </a:cubicBezTo>
                    <a:lnTo>
                      <a:pt x="64" y="307"/>
                    </a:lnTo>
                    <a:lnTo>
                      <a:pt x="1" y="307"/>
                    </a:lnTo>
                    <a:lnTo>
                      <a:pt x="1" y="445"/>
                    </a:lnTo>
                    <a:lnTo>
                      <a:pt x="64" y="445"/>
                    </a:lnTo>
                    <a:lnTo>
                      <a:pt x="64" y="561"/>
                    </a:lnTo>
                    <a:lnTo>
                      <a:pt x="1" y="561"/>
                    </a:lnTo>
                    <a:lnTo>
                      <a:pt x="1" y="720"/>
                    </a:lnTo>
                    <a:lnTo>
                      <a:pt x="530" y="720"/>
                    </a:lnTo>
                    <a:lnTo>
                      <a:pt x="530" y="561"/>
                    </a:lnTo>
                    <a:lnTo>
                      <a:pt x="287" y="561"/>
                    </a:lnTo>
                    <a:lnTo>
                      <a:pt x="287" y="445"/>
                    </a:lnTo>
                    <a:lnTo>
                      <a:pt x="446" y="445"/>
                    </a:lnTo>
                    <a:lnTo>
                      <a:pt x="446" y="307"/>
                    </a:lnTo>
                    <a:lnTo>
                      <a:pt x="287" y="307"/>
                    </a:lnTo>
                    <a:lnTo>
                      <a:pt x="287" y="244"/>
                    </a:lnTo>
                    <a:cubicBezTo>
                      <a:pt x="287" y="201"/>
                      <a:pt x="308" y="169"/>
                      <a:pt x="350" y="169"/>
                    </a:cubicBezTo>
                    <a:cubicBezTo>
                      <a:pt x="382" y="169"/>
                      <a:pt x="425" y="191"/>
                      <a:pt x="467" y="233"/>
                    </a:cubicBezTo>
                    <a:lnTo>
                      <a:pt x="552" y="85"/>
                    </a:lnTo>
                    <a:cubicBezTo>
                      <a:pt x="488" y="32"/>
                      <a:pt x="403" y="0"/>
                      <a:pt x="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4"/>
              <p:cNvSpPr/>
              <p:nvPr/>
            </p:nvSpPr>
            <p:spPr>
              <a:xfrm>
                <a:off x="6118532" y="3657383"/>
                <a:ext cx="971787" cy="26114"/>
              </a:xfrm>
              <a:custGeom>
                <a:rect b="b" l="l" r="r" t="t"/>
                <a:pathLst>
                  <a:path extrusionOk="0" h="277" w="10308">
                    <a:moveTo>
                      <a:pt x="1" y="1"/>
                    </a:moveTo>
                    <a:lnTo>
                      <a:pt x="1" y="276"/>
                    </a:lnTo>
                    <a:lnTo>
                      <a:pt x="10307" y="276"/>
                    </a:lnTo>
                    <a:lnTo>
                      <a:pt x="103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4"/>
              <p:cNvSpPr/>
              <p:nvPr/>
            </p:nvSpPr>
            <p:spPr>
              <a:xfrm>
                <a:off x="6118532" y="3657383"/>
                <a:ext cx="396521" cy="26114"/>
              </a:xfrm>
              <a:custGeom>
                <a:rect b="b" l="l" r="r" t="t"/>
                <a:pathLst>
                  <a:path extrusionOk="0" h="277" w="4206">
                    <a:moveTo>
                      <a:pt x="1" y="1"/>
                    </a:moveTo>
                    <a:lnTo>
                      <a:pt x="1" y="276"/>
                    </a:lnTo>
                    <a:lnTo>
                      <a:pt x="4206" y="276"/>
                    </a:lnTo>
                    <a:lnTo>
                      <a:pt x="42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4"/>
              <p:cNvSpPr/>
              <p:nvPr/>
            </p:nvSpPr>
            <p:spPr>
              <a:xfrm>
                <a:off x="6478002" y="3637396"/>
                <a:ext cx="65050" cy="65993"/>
              </a:xfrm>
              <a:custGeom>
                <a:rect b="b" l="l" r="r" t="t"/>
                <a:pathLst>
                  <a:path extrusionOk="0" h="700" w="690">
                    <a:moveTo>
                      <a:pt x="340" y="1"/>
                    </a:moveTo>
                    <a:cubicBezTo>
                      <a:pt x="149" y="1"/>
                      <a:pt x="1" y="160"/>
                      <a:pt x="1" y="350"/>
                    </a:cubicBezTo>
                    <a:cubicBezTo>
                      <a:pt x="1" y="541"/>
                      <a:pt x="149" y="700"/>
                      <a:pt x="340" y="700"/>
                    </a:cubicBezTo>
                    <a:cubicBezTo>
                      <a:pt x="541" y="700"/>
                      <a:pt x="689" y="541"/>
                      <a:pt x="689" y="350"/>
                    </a:cubicBezTo>
                    <a:cubicBezTo>
                      <a:pt x="689" y="160"/>
                      <a:pt x="541" y="1"/>
                      <a:pt x="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4"/>
              <p:cNvSpPr/>
              <p:nvPr/>
            </p:nvSpPr>
            <p:spPr>
              <a:xfrm>
                <a:off x="6118532" y="3869124"/>
                <a:ext cx="971787" cy="27057"/>
              </a:xfrm>
              <a:custGeom>
                <a:rect b="b" l="l" r="r" t="t"/>
                <a:pathLst>
                  <a:path extrusionOk="0" h="287" w="10308">
                    <a:moveTo>
                      <a:pt x="1" y="0"/>
                    </a:moveTo>
                    <a:lnTo>
                      <a:pt x="1" y="286"/>
                    </a:lnTo>
                    <a:lnTo>
                      <a:pt x="10307" y="286"/>
                    </a:lnTo>
                    <a:lnTo>
                      <a:pt x="103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4"/>
              <p:cNvSpPr/>
              <p:nvPr/>
            </p:nvSpPr>
            <p:spPr>
              <a:xfrm>
                <a:off x="6118532" y="3869124"/>
                <a:ext cx="586296" cy="27057"/>
              </a:xfrm>
              <a:custGeom>
                <a:rect b="b" l="l" r="r" t="t"/>
                <a:pathLst>
                  <a:path extrusionOk="0" h="287" w="6219">
                    <a:moveTo>
                      <a:pt x="1" y="0"/>
                    </a:moveTo>
                    <a:lnTo>
                      <a:pt x="1" y="286"/>
                    </a:lnTo>
                    <a:lnTo>
                      <a:pt x="6218" y="286"/>
                    </a:lnTo>
                    <a:lnTo>
                      <a:pt x="62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4"/>
              <p:cNvSpPr/>
              <p:nvPr/>
            </p:nvSpPr>
            <p:spPr>
              <a:xfrm>
                <a:off x="6664761" y="3849138"/>
                <a:ext cx="65993" cy="65993"/>
              </a:xfrm>
              <a:custGeom>
                <a:rect b="b" l="l" r="r" t="t"/>
                <a:pathLst>
                  <a:path extrusionOk="0" h="700" w="700">
                    <a:moveTo>
                      <a:pt x="350" y="0"/>
                    </a:moveTo>
                    <a:cubicBezTo>
                      <a:pt x="160" y="0"/>
                      <a:pt x="1" y="159"/>
                      <a:pt x="1" y="350"/>
                    </a:cubicBezTo>
                    <a:cubicBezTo>
                      <a:pt x="1" y="541"/>
                      <a:pt x="160" y="700"/>
                      <a:pt x="350" y="700"/>
                    </a:cubicBezTo>
                    <a:cubicBezTo>
                      <a:pt x="541" y="700"/>
                      <a:pt x="700" y="541"/>
                      <a:pt x="700" y="350"/>
                    </a:cubicBezTo>
                    <a:cubicBezTo>
                      <a:pt x="700" y="159"/>
                      <a:pt x="541" y="0"/>
                      <a:pt x="3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4"/>
              <p:cNvSpPr/>
              <p:nvPr/>
            </p:nvSpPr>
            <p:spPr>
              <a:xfrm>
                <a:off x="5890858" y="3806149"/>
                <a:ext cx="147917" cy="147917"/>
              </a:xfrm>
              <a:custGeom>
                <a:rect b="b" l="l" r="r" t="t"/>
                <a:pathLst>
                  <a:path extrusionOk="0" h="1569" w="1569">
                    <a:moveTo>
                      <a:pt x="784" y="1"/>
                    </a:moveTo>
                    <a:cubicBezTo>
                      <a:pt x="350" y="1"/>
                      <a:pt x="0" y="351"/>
                      <a:pt x="0" y="785"/>
                    </a:cubicBezTo>
                    <a:cubicBezTo>
                      <a:pt x="0" y="1219"/>
                      <a:pt x="350" y="1569"/>
                      <a:pt x="784" y="1569"/>
                    </a:cubicBezTo>
                    <a:cubicBezTo>
                      <a:pt x="1219" y="1569"/>
                      <a:pt x="1568" y="1219"/>
                      <a:pt x="1568" y="785"/>
                    </a:cubicBezTo>
                    <a:cubicBezTo>
                      <a:pt x="1568" y="351"/>
                      <a:pt x="1219"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4"/>
              <p:cNvSpPr/>
              <p:nvPr/>
            </p:nvSpPr>
            <p:spPr>
              <a:xfrm>
                <a:off x="5929793" y="3847158"/>
                <a:ext cx="69009" cy="66935"/>
              </a:xfrm>
              <a:custGeom>
                <a:rect b="b" l="l" r="r" t="t"/>
                <a:pathLst>
                  <a:path extrusionOk="0" h="710" w="732">
                    <a:moveTo>
                      <a:pt x="0" y="0"/>
                    </a:moveTo>
                    <a:lnTo>
                      <a:pt x="191" y="360"/>
                    </a:lnTo>
                    <a:lnTo>
                      <a:pt x="75" y="360"/>
                    </a:lnTo>
                    <a:lnTo>
                      <a:pt x="75" y="435"/>
                    </a:lnTo>
                    <a:lnTo>
                      <a:pt x="234" y="435"/>
                    </a:lnTo>
                    <a:lnTo>
                      <a:pt x="265" y="488"/>
                    </a:lnTo>
                    <a:lnTo>
                      <a:pt x="75" y="488"/>
                    </a:lnTo>
                    <a:lnTo>
                      <a:pt x="75" y="562"/>
                    </a:lnTo>
                    <a:lnTo>
                      <a:pt x="265" y="562"/>
                    </a:lnTo>
                    <a:lnTo>
                      <a:pt x="265" y="710"/>
                    </a:lnTo>
                    <a:lnTo>
                      <a:pt x="477" y="710"/>
                    </a:lnTo>
                    <a:lnTo>
                      <a:pt x="477" y="562"/>
                    </a:lnTo>
                    <a:lnTo>
                      <a:pt x="647" y="562"/>
                    </a:lnTo>
                    <a:lnTo>
                      <a:pt x="647" y="488"/>
                    </a:lnTo>
                    <a:lnTo>
                      <a:pt x="477" y="488"/>
                    </a:lnTo>
                    <a:lnTo>
                      <a:pt x="498" y="435"/>
                    </a:lnTo>
                    <a:lnTo>
                      <a:pt x="647" y="435"/>
                    </a:lnTo>
                    <a:lnTo>
                      <a:pt x="647" y="360"/>
                    </a:lnTo>
                    <a:lnTo>
                      <a:pt x="541" y="360"/>
                    </a:lnTo>
                    <a:lnTo>
                      <a:pt x="731" y="0"/>
                    </a:lnTo>
                    <a:lnTo>
                      <a:pt x="520" y="0"/>
                    </a:lnTo>
                    <a:lnTo>
                      <a:pt x="371" y="286"/>
                    </a:lnTo>
                    <a:lnTo>
                      <a:pt x="2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4"/>
              <p:cNvSpPr/>
              <p:nvPr/>
            </p:nvSpPr>
            <p:spPr>
              <a:xfrm>
                <a:off x="5646214" y="4115748"/>
                <a:ext cx="246718" cy="212779"/>
              </a:xfrm>
              <a:custGeom>
                <a:rect b="b" l="l" r="r" t="t"/>
                <a:pathLst>
                  <a:path extrusionOk="0" h="2257" w="2617">
                    <a:moveTo>
                      <a:pt x="1303" y="1"/>
                    </a:moveTo>
                    <a:cubicBezTo>
                      <a:pt x="64" y="202"/>
                      <a:pt x="0" y="1388"/>
                      <a:pt x="32" y="1950"/>
                    </a:cubicBezTo>
                    <a:cubicBezTo>
                      <a:pt x="53" y="2119"/>
                      <a:pt x="170" y="2257"/>
                      <a:pt x="307" y="2257"/>
                    </a:cubicBezTo>
                    <a:lnTo>
                      <a:pt x="2299" y="2257"/>
                    </a:lnTo>
                    <a:cubicBezTo>
                      <a:pt x="2447" y="2257"/>
                      <a:pt x="2564" y="2119"/>
                      <a:pt x="2574" y="1950"/>
                    </a:cubicBezTo>
                    <a:cubicBezTo>
                      <a:pt x="2617" y="1378"/>
                      <a:pt x="2542" y="202"/>
                      <a:pt x="13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4"/>
              <p:cNvSpPr/>
              <p:nvPr/>
            </p:nvSpPr>
            <p:spPr>
              <a:xfrm>
                <a:off x="5718051" y="4035803"/>
                <a:ext cx="93992" cy="88053"/>
              </a:xfrm>
              <a:custGeom>
                <a:rect b="b" l="l" r="r" t="t"/>
                <a:pathLst>
                  <a:path extrusionOk="0" h="934" w="997">
                    <a:moveTo>
                      <a:pt x="655" y="0"/>
                    </a:moveTo>
                    <a:cubicBezTo>
                      <a:pt x="416" y="0"/>
                      <a:pt x="105" y="39"/>
                      <a:pt x="64" y="86"/>
                    </a:cubicBezTo>
                    <a:cubicBezTo>
                      <a:pt x="1" y="160"/>
                      <a:pt x="276" y="933"/>
                      <a:pt x="276" y="933"/>
                    </a:cubicBezTo>
                    <a:lnTo>
                      <a:pt x="763" y="912"/>
                    </a:lnTo>
                    <a:cubicBezTo>
                      <a:pt x="763" y="912"/>
                      <a:pt x="997" y="128"/>
                      <a:pt x="933" y="44"/>
                    </a:cubicBezTo>
                    <a:cubicBezTo>
                      <a:pt x="906" y="13"/>
                      <a:pt x="792" y="0"/>
                      <a:pt x="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4"/>
              <p:cNvSpPr/>
              <p:nvPr/>
            </p:nvSpPr>
            <p:spPr>
              <a:xfrm>
                <a:off x="5734078" y="4110751"/>
                <a:ext cx="62033" cy="13104"/>
              </a:xfrm>
              <a:custGeom>
                <a:rect b="b" l="l" r="r" t="t"/>
                <a:pathLst>
                  <a:path extrusionOk="0" h="139" w="658">
                    <a:moveTo>
                      <a:pt x="74" y="1"/>
                    </a:moveTo>
                    <a:cubicBezTo>
                      <a:pt x="32" y="1"/>
                      <a:pt x="0" y="33"/>
                      <a:pt x="0" y="64"/>
                    </a:cubicBezTo>
                    <a:cubicBezTo>
                      <a:pt x="0" y="107"/>
                      <a:pt x="32" y="138"/>
                      <a:pt x="74" y="138"/>
                    </a:cubicBezTo>
                    <a:lnTo>
                      <a:pt x="593" y="138"/>
                    </a:lnTo>
                    <a:cubicBezTo>
                      <a:pt x="625" y="138"/>
                      <a:pt x="657" y="107"/>
                      <a:pt x="657" y="64"/>
                    </a:cubicBezTo>
                    <a:cubicBezTo>
                      <a:pt x="657" y="33"/>
                      <a:pt x="625" y="1"/>
                      <a:pt x="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4"/>
              <p:cNvSpPr/>
              <p:nvPr/>
            </p:nvSpPr>
            <p:spPr>
              <a:xfrm>
                <a:off x="5729082" y="4181646"/>
                <a:ext cx="80982" cy="105965"/>
              </a:xfrm>
              <a:custGeom>
                <a:rect b="b" l="l" r="r" t="t"/>
                <a:pathLst>
                  <a:path extrusionOk="0" h="1124" w="859">
                    <a:moveTo>
                      <a:pt x="509" y="1"/>
                    </a:moveTo>
                    <a:cubicBezTo>
                      <a:pt x="255" y="1"/>
                      <a:pt x="106" y="139"/>
                      <a:pt x="106" y="382"/>
                    </a:cubicBezTo>
                    <a:lnTo>
                      <a:pt x="106" y="478"/>
                    </a:lnTo>
                    <a:lnTo>
                      <a:pt x="0" y="478"/>
                    </a:lnTo>
                    <a:lnTo>
                      <a:pt x="0" y="689"/>
                    </a:lnTo>
                    <a:lnTo>
                      <a:pt x="106" y="689"/>
                    </a:lnTo>
                    <a:lnTo>
                      <a:pt x="106" y="880"/>
                    </a:lnTo>
                    <a:lnTo>
                      <a:pt x="0" y="880"/>
                    </a:lnTo>
                    <a:lnTo>
                      <a:pt x="0" y="1124"/>
                    </a:lnTo>
                    <a:lnTo>
                      <a:pt x="837" y="1124"/>
                    </a:lnTo>
                    <a:lnTo>
                      <a:pt x="837" y="880"/>
                    </a:lnTo>
                    <a:lnTo>
                      <a:pt x="435" y="880"/>
                    </a:lnTo>
                    <a:lnTo>
                      <a:pt x="435" y="689"/>
                    </a:lnTo>
                    <a:lnTo>
                      <a:pt x="699" y="689"/>
                    </a:lnTo>
                    <a:lnTo>
                      <a:pt x="699" y="478"/>
                    </a:lnTo>
                    <a:lnTo>
                      <a:pt x="435" y="478"/>
                    </a:lnTo>
                    <a:lnTo>
                      <a:pt x="435" y="382"/>
                    </a:lnTo>
                    <a:cubicBezTo>
                      <a:pt x="435" y="308"/>
                      <a:pt x="477" y="276"/>
                      <a:pt x="541" y="276"/>
                    </a:cubicBezTo>
                    <a:cubicBezTo>
                      <a:pt x="604" y="276"/>
                      <a:pt x="668" y="308"/>
                      <a:pt x="731" y="372"/>
                    </a:cubicBezTo>
                    <a:lnTo>
                      <a:pt x="858" y="128"/>
                    </a:lnTo>
                    <a:cubicBezTo>
                      <a:pt x="763" y="43"/>
                      <a:pt x="636" y="1"/>
                      <a:pt x="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4"/>
              <p:cNvSpPr/>
              <p:nvPr/>
            </p:nvSpPr>
            <p:spPr>
              <a:xfrm>
                <a:off x="5874831" y="4115748"/>
                <a:ext cx="247755" cy="212779"/>
              </a:xfrm>
              <a:custGeom>
                <a:rect b="b" l="l" r="r" t="t"/>
                <a:pathLst>
                  <a:path extrusionOk="0" h="2257" w="2628">
                    <a:moveTo>
                      <a:pt x="1314" y="1"/>
                    </a:moveTo>
                    <a:cubicBezTo>
                      <a:pt x="75" y="202"/>
                      <a:pt x="1" y="1388"/>
                      <a:pt x="43" y="1950"/>
                    </a:cubicBezTo>
                    <a:cubicBezTo>
                      <a:pt x="54" y="2119"/>
                      <a:pt x="181" y="2257"/>
                      <a:pt x="319" y="2257"/>
                    </a:cubicBezTo>
                    <a:lnTo>
                      <a:pt x="2310" y="2257"/>
                    </a:lnTo>
                    <a:cubicBezTo>
                      <a:pt x="2448" y="2257"/>
                      <a:pt x="2575" y="2119"/>
                      <a:pt x="2586" y="1950"/>
                    </a:cubicBezTo>
                    <a:cubicBezTo>
                      <a:pt x="2628" y="1378"/>
                      <a:pt x="2554" y="202"/>
                      <a:pt x="13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4"/>
              <p:cNvSpPr/>
              <p:nvPr/>
            </p:nvSpPr>
            <p:spPr>
              <a:xfrm>
                <a:off x="5947800" y="4035803"/>
                <a:ext cx="93898" cy="88053"/>
              </a:xfrm>
              <a:custGeom>
                <a:rect b="b" l="l" r="r" t="t"/>
                <a:pathLst>
                  <a:path extrusionOk="0" h="934" w="996">
                    <a:moveTo>
                      <a:pt x="655" y="0"/>
                    </a:moveTo>
                    <a:cubicBezTo>
                      <a:pt x="415" y="0"/>
                      <a:pt x="104" y="39"/>
                      <a:pt x="64" y="86"/>
                    </a:cubicBezTo>
                    <a:cubicBezTo>
                      <a:pt x="0" y="160"/>
                      <a:pt x="265" y="933"/>
                      <a:pt x="265" y="933"/>
                    </a:cubicBezTo>
                    <a:lnTo>
                      <a:pt x="763" y="912"/>
                    </a:lnTo>
                    <a:cubicBezTo>
                      <a:pt x="763" y="912"/>
                      <a:pt x="996" y="128"/>
                      <a:pt x="932" y="44"/>
                    </a:cubicBezTo>
                    <a:cubicBezTo>
                      <a:pt x="905" y="13"/>
                      <a:pt x="792" y="0"/>
                      <a:pt x="6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4"/>
              <p:cNvSpPr/>
              <p:nvPr/>
            </p:nvSpPr>
            <p:spPr>
              <a:xfrm>
                <a:off x="5963732" y="4110751"/>
                <a:ext cx="62033" cy="13104"/>
              </a:xfrm>
              <a:custGeom>
                <a:rect b="b" l="l" r="r" t="t"/>
                <a:pathLst>
                  <a:path extrusionOk="0" h="139" w="658">
                    <a:moveTo>
                      <a:pt x="75" y="1"/>
                    </a:moveTo>
                    <a:cubicBezTo>
                      <a:pt x="32" y="1"/>
                      <a:pt x="1" y="33"/>
                      <a:pt x="1" y="64"/>
                    </a:cubicBezTo>
                    <a:cubicBezTo>
                      <a:pt x="1" y="107"/>
                      <a:pt x="32" y="138"/>
                      <a:pt x="75" y="138"/>
                    </a:cubicBezTo>
                    <a:lnTo>
                      <a:pt x="583" y="138"/>
                    </a:lnTo>
                    <a:cubicBezTo>
                      <a:pt x="626" y="138"/>
                      <a:pt x="657" y="107"/>
                      <a:pt x="657" y="64"/>
                    </a:cubicBezTo>
                    <a:cubicBezTo>
                      <a:pt x="657" y="33"/>
                      <a:pt x="626" y="1"/>
                      <a:pt x="5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4"/>
              <p:cNvSpPr/>
              <p:nvPr/>
            </p:nvSpPr>
            <p:spPr>
              <a:xfrm>
                <a:off x="5948742" y="4189659"/>
                <a:ext cx="100026" cy="98989"/>
              </a:xfrm>
              <a:custGeom>
                <a:rect b="b" l="l" r="r" t="t"/>
                <a:pathLst>
                  <a:path extrusionOk="0" h="1050" w="1061">
                    <a:moveTo>
                      <a:pt x="1" y="1"/>
                    </a:moveTo>
                    <a:lnTo>
                      <a:pt x="276" y="530"/>
                    </a:lnTo>
                    <a:lnTo>
                      <a:pt x="107" y="530"/>
                    </a:lnTo>
                    <a:lnTo>
                      <a:pt x="107" y="636"/>
                    </a:lnTo>
                    <a:lnTo>
                      <a:pt x="329" y="636"/>
                    </a:lnTo>
                    <a:lnTo>
                      <a:pt x="371" y="721"/>
                    </a:lnTo>
                    <a:lnTo>
                      <a:pt x="107" y="721"/>
                    </a:lnTo>
                    <a:lnTo>
                      <a:pt x="107" y="827"/>
                    </a:lnTo>
                    <a:lnTo>
                      <a:pt x="382" y="827"/>
                    </a:lnTo>
                    <a:lnTo>
                      <a:pt x="382" y="1049"/>
                    </a:lnTo>
                    <a:lnTo>
                      <a:pt x="689" y="1049"/>
                    </a:lnTo>
                    <a:lnTo>
                      <a:pt x="689" y="827"/>
                    </a:lnTo>
                    <a:lnTo>
                      <a:pt x="933" y="827"/>
                    </a:lnTo>
                    <a:lnTo>
                      <a:pt x="933" y="721"/>
                    </a:lnTo>
                    <a:lnTo>
                      <a:pt x="689" y="721"/>
                    </a:lnTo>
                    <a:lnTo>
                      <a:pt x="732" y="636"/>
                    </a:lnTo>
                    <a:lnTo>
                      <a:pt x="933" y="636"/>
                    </a:lnTo>
                    <a:lnTo>
                      <a:pt x="933" y="530"/>
                    </a:lnTo>
                    <a:lnTo>
                      <a:pt x="785" y="530"/>
                    </a:lnTo>
                    <a:lnTo>
                      <a:pt x="1060" y="1"/>
                    </a:lnTo>
                    <a:lnTo>
                      <a:pt x="753" y="1"/>
                    </a:lnTo>
                    <a:lnTo>
                      <a:pt x="530" y="435"/>
                    </a:lnTo>
                    <a:lnTo>
                      <a:pt x="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4"/>
              <p:cNvSpPr/>
              <p:nvPr/>
            </p:nvSpPr>
            <p:spPr>
              <a:xfrm>
                <a:off x="5734078" y="4110751"/>
                <a:ext cx="62033" cy="13104"/>
              </a:xfrm>
              <a:custGeom>
                <a:rect b="b" l="l" r="r" t="t"/>
                <a:pathLst>
                  <a:path extrusionOk="0" h="139" w="658">
                    <a:moveTo>
                      <a:pt x="74" y="1"/>
                    </a:moveTo>
                    <a:cubicBezTo>
                      <a:pt x="32" y="1"/>
                      <a:pt x="0" y="33"/>
                      <a:pt x="0" y="64"/>
                    </a:cubicBezTo>
                    <a:cubicBezTo>
                      <a:pt x="0" y="107"/>
                      <a:pt x="32" y="138"/>
                      <a:pt x="74" y="138"/>
                    </a:cubicBezTo>
                    <a:lnTo>
                      <a:pt x="593" y="138"/>
                    </a:lnTo>
                    <a:cubicBezTo>
                      <a:pt x="625" y="138"/>
                      <a:pt x="657" y="107"/>
                      <a:pt x="657" y="64"/>
                    </a:cubicBezTo>
                    <a:cubicBezTo>
                      <a:pt x="657" y="33"/>
                      <a:pt x="625" y="1"/>
                      <a:pt x="593"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4"/>
              <p:cNvSpPr/>
              <p:nvPr/>
            </p:nvSpPr>
            <p:spPr>
              <a:xfrm>
                <a:off x="5963732" y="4110751"/>
                <a:ext cx="62033" cy="13104"/>
              </a:xfrm>
              <a:custGeom>
                <a:rect b="b" l="l" r="r" t="t"/>
                <a:pathLst>
                  <a:path extrusionOk="0" h="139" w="658">
                    <a:moveTo>
                      <a:pt x="75" y="1"/>
                    </a:moveTo>
                    <a:cubicBezTo>
                      <a:pt x="32" y="1"/>
                      <a:pt x="1" y="33"/>
                      <a:pt x="1" y="64"/>
                    </a:cubicBezTo>
                    <a:cubicBezTo>
                      <a:pt x="1" y="107"/>
                      <a:pt x="32" y="138"/>
                      <a:pt x="75" y="138"/>
                    </a:cubicBezTo>
                    <a:lnTo>
                      <a:pt x="583" y="138"/>
                    </a:lnTo>
                    <a:cubicBezTo>
                      <a:pt x="626" y="138"/>
                      <a:pt x="657" y="107"/>
                      <a:pt x="657" y="64"/>
                    </a:cubicBezTo>
                    <a:cubicBezTo>
                      <a:pt x="657" y="33"/>
                      <a:pt x="626" y="1"/>
                      <a:pt x="583"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9" name="Google Shape;3049;p74"/>
              <p:cNvGrpSpPr/>
              <p:nvPr/>
            </p:nvGrpSpPr>
            <p:grpSpPr>
              <a:xfrm rot="-858683">
                <a:off x="6279089" y="2692789"/>
                <a:ext cx="265175" cy="265152"/>
                <a:chOff x="2964656" y="1352909"/>
                <a:chExt cx="530331" cy="530286"/>
              </a:xfrm>
            </p:grpSpPr>
            <p:sp>
              <p:nvSpPr>
                <p:cNvPr id="3050" name="Google Shape;3050;p74"/>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4"/>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4"/>
                <p:cNvSpPr/>
                <p:nvPr/>
              </p:nvSpPr>
              <p:spPr>
                <a:xfrm>
                  <a:off x="2993976" y="1382229"/>
                  <a:ext cx="471688" cy="471648"/>
                </a:xfrm>
                <a:custGeom>
                  <a:rect b="b" l="l" r="r" t="t"/>
                  <a:pathLst>
                    <a:path extrusionOk="0" h="7963" w="7963">
                      <a:moveTo>
                        <a:pt x="3982" y="1"/>
                      </a:moveTo>
                      <a:cubicBezTo>
                        <a:pt x="1782" y="1"/>
                        <a:pt x="1" y="1782"/>
                        <a:pt x="1" y="3982"/>
                      </a:cubicBezTo>
                      <a:cubicBezTo>
                        <a:pt x="1" y="6181"/>
                        <a:pt x="1782" y="7963"/>
                        <a:pt x="3982" y="7963"/>
                      </a:cubicBezTo>
                      <a:cubicBezTo>
                        <a:pt x="6181" y="7963"/>
                        <a:pt x="7963" y="6181"/>
                        <a:pt x="7963" y="3982"/>
                      </a:cubicBezTo>
                      <a:cubicBezTo>
                        <a:pt x="7963" y="1782"/>
                        <a:pt x="6181" y="1"/>
                        <a:pt x="3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4"/>
                <p:cNvSpPr/>
                <p:nvPr/>
              </p:nvSpPr>
              <p:spPr>
                <a:xfrm>
                  <a:off x="3060435" y="1382229"/>
                  <a:ext cx="338765" cy="88430"/>
                </a:xfrm>
                <a:custGeom>
                  <a:rect b="b" l="l" r="r" t="t"/>
                  <a:pathLst>
                    <a:path extrusionOk="0" h="1493" w="5719">
                      <a:moveTo>
                        <a:pt x="2860" y="1"/>
                      </a:moveTo>
                      <a:cubicBezTo>
                        <a:pt x="1782" y="1"/>
                        <a:pt x="792" y="441"/>
                        <a:pt x="77" y="1133"/>
                      </a:cubicBezTo>
                      <a:cubicBezTo>
                        <a:pt x="0" y="1221"/>
                        <a:pt x="0" y="1342"/>
                        <a:pt x="66" y="1430"/>
                      </a:cubicBezTo>
                      <a:cubicBezTo>
                        <a:pt x="112" y="1470"/>
                        <a:pt x="169" y="1492"/>
                        <a:pt x="224" y="1492"/>
                      </a:cubicBezTo>
                      <a:cubicBezTo>
                        <a:pt x="276" y="1492"/>
                        <a:pt x="326" y="1473"/>
                        <a:pt x="363" y="1430"/>
                      </a:cubicBezTo>
                      <a:cubicBezTo>
                        <a:pt x="1012" y="803"/>
                        <a:pt x="1892" y="408"/>
                        <a:pt x="2860" y="408"/>
                      </a:cubicBezTo>
                      <a:cubicBezTo>
                        <a:pt x="3827" y="408"/>
                        <a:pt x="4707" y="803"/>
                        <a:pt x="5356" y="1430"/>
                      </a:cubicBezTo>
                      <a:cubicBezTo>
                        <a:pt x="5393" y="1473"/>
                        <a:pt x="5446" y="1492"/>
                        <a:pt x="5499" y="1492"/>
                      </a:cubicBezTo>
                      <a:cubicBezTo>
                        <a:pt x="5556" y="1492"/>
                        <a:pt x="5613" y="1470"/>
                        <a:pt x="5653" y="1430"/>
                      </a:cubicBezTo>
                      <a:cubicBezTo>
                        <a:pt x="5719" y="1342"/>
                        <a:pt x="5719" y="1221"/>
                        <a:pt x="5642" y="1133"/>
                      </a:cubicBezTo>
                      <a:cubicBezTo>
                        <a:pt x="4927" y="441"/>
                        <a:pt x="3948" y="1"/>
                        <a:pt x="286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4"/>
                <p:cNvSpPr/>
                <p:nvPr/>
              </p:nvSpPr>
              <p:spPr>
                <a:xfrm>
                  <a:off x="3033069" y="1716417"/>
                  <a:ext cx="393498" cy="127048"/>
                </a:xfrm>
                <a:custGeom>
                  <a:rect b="b" l="l" r="r" t="t"/>
                  <a:pathLst>
                    <a:path extrusionOk="0" h="2145" w="6643">
                      <a:moveTo>
                        <a:pt x="231" y="0"/>
                      </a:moveTo>
                      <a:lnTo>
                        <a:pt x="231" y="11"/>
                      </a:lnTo>
                      <a:cubicBezTo>
                        <a:pt x="187" y="11"/>
                        <a:pt x="154" y="11"/>
                        <a:pt x="121" y="33"/>
                      </a:cubicBezTo>
                      <a:cubicBezTo>
                        <a:pt x="33" y="88"/>
                        <a:pt x="0" y="209"/>
                        <a:pt x="55" y="297"/>
                      </a:cubicBezTo>
                      <a:cubicBezTo>
                        <a:pt x="759" y="1452"/>
                        <a:pt x="1969" y="2145"/>
                        <a:pt x="3322" y="2145"/>
                      </a:cubicBezTo>
                      <a:cubicBezTo>
                        <a:pt x="4674" y="2145"/>
                        <a:pt x="5884" y="1452"/>
                        <a:pt x="6588" y="297"/>
                      </a:cubicBezTo>
                      <a:cubicBezTo>
                        <a:pt x="6643" y="209"/>
                        <a:pt x="6610" y="88"/>
                        <a:pt x="6522" y="33"/>
                      </a:cubicBezTo>
                      <a:cubicBezTo>
                        <a:pt x="6489" y="15"/>
                        <a:pt x="6453" y="6"/>
                        <a:pt x="6419" y="6"/>
                      </a:cubicBezTo>
                      <a:cubicBezTo>
                        <a:pt x="6349" y="6"/>
                        <a:pt x="6283" y="41"/>
                        <a:pt x="6247" y="99"/>
                      </a:cubicBezTo>
                      <a:cubicBezTo>
                        <a:pt x="5631" y="1133"/>
                        <a:pt x="4531" y="1760"/>
                        <a:pt x="3322" y="1760"/>
                      </a:cubicBezTo>
                      <a:cubicBezTo>
                        <a:pt x="2112" y="1760"/>
                        <a:pt x="1012" y="1133"/>
                        <a:pt x="396" y="99"/>
                      </a:cubicBezTo>
                      <a:cubicBezTo>
                        <a:pt x="352" y="33"/>
                        <a:pt x="297" y="0"/>
                        <a:pt x="2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4"/>
                <p:cNvSpPr/>
                <p:nvPr/>
              </p:nvSpPr>
              <p:spPr>
                <a:xfrm>
                  <a:off x="3132699" y="1464976"/>
                  <a:ext cx="195535" cy="321145"/>
                </a:xfrm>
                <a:custGeom>
                  <a:rect b="b" l="l" r="r" t="t"/>
                  <a:pathLst>
                    <a:path extrusionOk="0" h="5422" w="3301">
                      <a:moveTo>
                        <a:pt x="1563" y="0"/>
                      </a:moveTo>
                      <a:cubicBezTo>
                        <a:pt x="1398" y="0"/>
                        <a:pt x="1266" y="121"/>
                        <a:pt x="1266" y="286"/>
                      </a:cubicBezTo>
                      <a:lnTo>
                        <a:pt x="1266" y="297"/>
                      </a:lnTo>
                      <a:cubicBezTo>
                        <a:pt x="1266" y="418"/>
                        <a:pt x="1189" y="539"/>
                        <a:pt x="1057" y="572"/>
                      </a:cubicBezTo>
                      <a:cubicBezTo>
                        <a:pt x="980" y="594"/>
                        <a:pt x="914" y="616"/>
                        <a:pt x="848" y="649"/>
                      </a:cubicBezTo>
                      <a:cubicBezTo>
                        <a:pt x="617" y="748"/>
                        <a:pt x="452" y="902"/>
                        <a:pt x="320" y="1089"/>
                      </a:cubicBezTo>
                      <a:cubicBezTo>
                        <a:pt x="199" y="1276"/>
                        <a:pt x="133" y="1507"/>
                        <a:pt x="133" y="1771"/>
                      </a:cubicBezTo>
                      <a:cubicBezTo>
                        <a:pt x="133" y="2321"/>
                        <a:pt x="441" y="2684"/>
                        <a:pt x="1046" y="2882"/>
                      </a:cubicBezTo>
                      <a:lnTo>
                        <a:pt x="2101" y="3200"/>
                      </a:lnTo>
                      <a:cubicBezTo>
                        <a:pt x="2244" y="3244"/>
                        <a:pt x="2343" y="3299"/>
                        <a:pt x="2409" y="3365"/>
                      </a:cubicBezTo>
                      <a:cubicBezTo>
                        <a:pt x="2475" y="3431"/>
                        <a:pt x="2497" y="3519"/>
                        <a:pt x="2497" y="3629"/>
                      </a:cubicBezTo>
                      <a:cubicBezTo>
                        <a:pt x="2497" y="3783"/>
                        <a:pt x="2431" y="3904"/>
                        <a:pt x="2277" y="4014"/>
                      </a:cubicBezTo>
                      <a:cubicBezTo>
                        <a:pt x="2134" y="4113"/>
                        <a:pt x="1947" y="4168"/>
                        <a:pt x="1728" y="4168"/>
                      </a:cubicBezTo>
                      <a:cubicBezTo>
                        <a:pt x="1486" y="4168"/>
                        <a:pt x="1288" y="4102"/>
                        <a:pt x="1112" y="3959"/>
                      </a:cubicBezTo>
                      <a:cubicBezTo>
                        <a:pt x="1002" y="3871"/>
                        <a:pt x="914" y="3750"/>
                        <a:pt x="848" y="3618"/>
                      </a:cubicBezTo>
                      <a:cubicBezTo>
                        <a:pt x="799" y="3511"/>
                        <a:pt x="690" y="3439"/>
                        <a:pt x="582" y="3439"/>
                      </a:cubicBezTo>
                      <a:cubicBezTo>
                        <a:pt x="568" y="3439"/>
                        <a:pt x="554" y="3440"/>
                        <a:pt x="540" y="3442"/>
                      </a:cubicBezTo>
                      <a:lnTo>
                        <a:pt x="287" y="3486"/>
                      </a:lnTo>
                      <a:cubicBezTo>
                        <a:pt x="111" y="3508"/>
                        <a:pt x="1" y="3695"/>
                        <a:pt x="56" y="3871"/>
                      </a:cubicBezTo>
                      <a:cubicBezTo>
                        <a:pt x="111" y="4014"/>
                        <a:pt x="177" y="4146"/>
                        <a:pt x="265" y="4267"/>
                      </a:cubicBezTo>
                      <a:cubicBezTo>
                        <a:pt x="419" y="4476"/>
                        <a:pt x="617" y="4641"/>
                        <a:pt x="859" y="4751"/>
                      </a:cubicBezTo>
                      <a:cubicBezTo>
                        <a:pt x="925" y="4784"/>
                        <a:pt x="991" y="4806"/>
                        <a:pt x="1057" y="4828"/>
                      </a:cubicBezTo>
                      <a:cubicBezTo>
                        <a:pt x="1178" y="4861"/>
                        <a:pt x="1266" y="4982"/>
                        <a:pt x="1266" y="5103"/>
                      </a:cubicBezTo>
                      <a:lnTo>
                        <a:pt x="1266" y="5125"/>
                      </a:lnTo>
                      <a:cubicBezTo>
                        <a:pt x="1266" y="5290"/>
                        <a:pt x="1398" y="5422"/>
                        <a:pt x="1563" y="5422"/>
                      </a:cubicBezTo>
                      <a:lnTo>
                        <a:pt x="1782" y="5422"/>
                      </a:lnTo>
                      <a:cubicBezTo>
                        <a:pt x="1947" y="5422"/>
                        <a:pt x="2079" y="5290"/>
                        <a:pt x="2079" y="5125"/>
                      </a:cubicBezTo>
                      <a:lnTo>
                        <a:pt x="2079" y="5114"/>
                      </a:lnTo>
                      <a:cubicBezTo>
                        <a:pt x="2079" y="4982"/>
                        <a:pt x="2156" y="4872"/>
                        <a:pt x="2288" y="4839"/>
                      </a:cubicBezTo>
                      <a:cubicBezTo>
                        <a:pt x="2365" y="4806"/>
                        <a:pt x="2453" y="4784"/>
                        <a:pt x="2530" y="4751"/>
                      </a:cubicBezTo>
                      <a:cubicBezTo>
                        <a:pt x="2772" y="4630"/>
                        <a:pt x="2959" y="4476"/>
                        <a:pt x="3102" y="4267"/>
                      </a:cubicBezTo>
                      <a:cubicBezTo>
                        <a:pt x="3234" y="4069"/>
                        <a:pt x="3300" y="3827"/>
                        <a:pt x="3300" y="3563"/>
                      </a:cubicBezTo>
                      <a:cubicBezTo>
                        <a:pt x="3300" y="3255"/>
                        <a:pt x="3223" y="3014"/>
                        <a:pt x="3058" y="2827"/>
                      </a:cubicBezTo>
                      <a:lnTo>
                        <a:pt x="3047" y="2838"/>
                      </a:lnTo>
                      <a:cubicBezTo>
                        <a:pt x="2882" y="2651"/>
                        <a:pt x="2607" y="2497"/>
                        <a:pt x="2233" y="2398"/>
                      </a:cubicBezTo>
                      <a:lnTo>
                        <a:pt x="1486" y="2178"/>
                      </a:lnTo>
                      <a:cubicBezTo>
                        <a:pt x="1288" y="2123"/>
                        <a:pt x="1156" y="2068"/>
                        <a:pt x="1068" y="1991"/>
                      </a:cubicBezTo>
                      <a:cubicBezTo>
                        <a:pt x="980" y="1914"/>
                        <a:pt x="936" y="1826"/>
                        <a:pt x="936" y="1727"/>
                      </a:cubicBezTo>
                      <a:cubicBezTo>
                        <a:pt x="936" y="1628"/>
                        <a:pt x="969" y="1551"/>
                        <a:pt x="1024" y="1474"/>
                      </a:cubicBezTo>
                      <a:cubicBezTo>
                        <a:pt x="1090" y="1397"/>
                        <a:pt x="1178" y="1342"/>
                        <a:pt x="1277" y="1298"/>
                      </a:cubicBezTo>
                      <a:cubicBezTo>
                        <a:pt x="1387" y="1265"/>
                        <a:pt x="1508" y="1243"/>
                        <a:pt x="1640" y="1243"/>
                      </a:cubicBezTo>
                      <a:cubicBezTo>
                        <a:pt x="1771" y="1254"/>
                        <a:pt x="1892" y="1276"/>
                        <a:pt x="2002" y="1331"/>
                      </a:cubicBezTo>
                      <a:cubicBezTo>
                        <a:pt x="2123" y="1386"/>
                        <a:pt x="2211" y="1463"/>
                        <a:pt x="2288" y="1562"/>
                      </a:cubicBezTo>
                      <a:cubicBezTo>
                        <a:pt x="2321" y="1595"/>
                        <a:pt x="2343" y="1639"/>
                        <a:pt x="2365" y="1683"/>
                      </a:cubicBezTo>
                      <a:cubicBezTo>
                        <a:pt x="2423" y="1788"/>
                        <a:pt x="2522" y="1852"/>
                        <a:pt x="2634" y="1852"/>
                      </a:cubicBezTo>
                      <a:cubicBezTo>
                        <a:pt x="2651" y="1852"/>
                        <a:pt x="2667" y="1851"/>
                        <a:pt x="2684" y="1848"/>
                      </a:cubicBezTo>
                      <a:lnTo>
                        <a:pt x="2937" y="1804"/>
                      </a:lnTo>
                      <a:cubicBezTo>
                        <a:pt x="3124" y="1771"/>
                        <a:pt x="3234" y="1562"/>
                        <a:pt x="3146" y="1386"/>
                      </a:cubicBezTo>
                      <a:cubicBezTo>
                        <a:pt x="3091" y="1265"/>
                        <a:pt x="3025" y="1166"/>
                        <a:pt x="2948" y="1067"/>
                      </a:cubicBezTo>
                      <a:cubicBezTo>
                        <a:pt x="2805" y="891"/>
                        <a:pt x="2618" y="748"/>
                        <a:pt x="2398" y="649"/>
                      </a:cubicBezTo>
                      <a:cubicBezTo>
                        <a:pt x="2365" y="627"/>
                        <a:pt x="2321" y="616"/>
                        <a:pt x="2277" y="594"/>
                      </a:cubicBezTo>
                      <a:cubicBezTo>
                        <a:pt x="2156" y="561"/>
                        <a:pt x="2079" y="451"/>
                        <a:pt x="2079" y="319"/>
                      </a:cubicBezTo>
                      <a:lnTo>
                        <a:pt x="2079" y="286"/>
                      </a:lnTo>
                      <a:cubicBezTo>
                        <a:pt x="2079" y="121"/>
                        <a:pt x="1947" y="0"/>
                        <a:pt x="1782"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4"/>
                <p:cNvSpPr/>
                <p:nvPr/>
              </p:nvSpPr>
              <p:spPr>
                <a:xfrm>
                  <a:off x="3132699" y="1457158"/>
                  <a:ext cx="195535" cy="321797"/>
                </a:xfrm>
                <a:custGeom>
                  <a:rect b="b" l="l" r="r" t="t"/>
                  <a:pathLst>
                    <a:path extrusionOk="0" h="5433" w="3301">
                      <a:moveTo>
                        <a:pt x="3047" y="2838"/>
                      </a:moveTo>
                      <a:cubicBezTo>
                        <a:pt x="2882" y="2651"/>
                        <a:pt x="2607" y="2508"/>
                        <a:pt x="2233" y="2398"/>
                      </a:cubicBezTo>
                      <a:lnTo>
                        <a:pt x="1486" y="2189"/>
                      </a:lnTo>
                      <a:cubicBezTo>
                        <a:pt x="1288" y="2134"/>
                        <a:pt x="1156" y="2068"/>
                        <a:pt x="1068" y="2002"/>
                      </a:cubicBezTo>
                      <a:cubicBezTo>
                        <a:pt x="980" y="1925"/>
                        <a:pt x="936" y="1837"/>
                        <a:pt x="936" y="1738"/>
                      </a:cubicBezTo>
                      <a:cubicBezTo>
                        <a:pt x="936" y="1639"/>
                        <a:pt x="969" y="1562"/>
                        <a:pt x="1024" y="1485"/>
                      </a:cubicBezTo>
                      <a:cubicBezTo>
                        <a:pt x="1090" y="1408"/>
                        <a:pt x="1178" y="1353"/>
                        <a:pt x="1277" y="1309"/>
                      </a:cubicBezTo>
                      <a:cubicBezTo>
                        <a:pt x="1387" y="1265"/>
                        <a:pt x="1508" y="1254"/>
                        <a:pt x="1640" y="1254"/>
                      </a:cubicBezTo>
                      <a:cubicBezTo>
                        <a:pt x="1771" y="1254"/>
                        <a:pt x="1892" y="1287"/>
                        <a:pt x="2002" y="1342"/>
                      </a:cubicBezTo>
                      <a:cubicBezTo>
                        <a:pt x="2123" y="1397"/>
                        <a:pt x="2211" y="1474"/>
                        <a:pt x="2288" y="1562"/>
                      </a:cubicBezTo>
                      <a:cubicBezTo>
                        <a:pt x="2321" y="1606"/>
                        <a:pt x="2343" y="1650"/>
                        <a:pt x="2365" y="1694"/>
                      </a:cubicBezTo>
                      <a:cubicBezTo>
                        <a:pt x="2431" y="1804"/>
                        <a:pt x="2552" y="1881"/>
                        <a:pt x="2684" y="1859"/>
                      </a:cubicBezTo>
                      <a:lnTo>
                        <a:pt x="2937" y="1815"/>
                      </a:lnTo>
                      <a:cubicBezTo>
                        <a:pt x="3124" y="1771"/>
                        <a:pt x="3234" y="1573"/>
                        <a:pt x="3146" y="1397"/>
                      </a:cubicBezTo>
                      <a:cubicBezTo>
                        <a:pt x="3091" y="1276"/>
                        <a:pt x="3025" y="1177"/>
                        <a:pt x="2948" y="1078"/>
                      </a:cubicBezTo>
                      <a:cubicBezTo>
                        <a:pt x="2805" y="891"/>
                        <a:pt x="2618" y="759"/>
                        <a:pt x="2398" y="660"/>
                      </a:cubicBezTo>
                      <a:cubicBezTo>
                        <a:pt x="2365" y="638"/>
                        <a:pt x="2321" y="616"/>
                        <a:pt x="2277" y="605"/>
                      </a:cubicBezTo>
                      <a:cubicBezTo>
                        <a:pt x="2156" y="572"/>
                        <a:pt x="2079" y="451"/>
                        <a:pt x="2079" y="330"/>
                      </a:cubicBezTo>
                      <a:lnTo>
                        <a:pt x="2079" y="297"/>
                      </a:lnTo>
                      <a:cubicBezTo>
                        <a:pt x="2079" y="132"/>
                        <a:pt x="1947" y="0"/>
                        <a:pt x="1782" y="0"/>
                      </a:cubicBezTo>
                      <a:lnTo>
                        <a:pt x="1563" y="0"/>
                      </a:lnTo>
                      <a:cubicBezTo>
                        <a:pt x="1398" y="0"/>
                        <a:pt x="1266" y="132"/>
                        <a:pt x="1266" y="297"/>
                      </a:cubicBezTo>
                      <a:lnTo>
                        <a:pt x="1266" y="297"/>
                      </a:lnTo>
                      <a:cubicBezTo>
                        <a:pt x="1266" y="429"/>
                        <a:pt x="1189" y="550"/>
                        <a:pt x="1057" y="583"/>
                      </a:cubicBezTo>
                      <a:cubicBezTo>
                        <a:pt x="980" y="605"/>
                        <a:pt x="914" y="627"/>
                        <a:pt x="848" y="660"/>
                      </a:cubicBezTo>
                      <a:cubicBezTo>
                        <a:pt x="617" y="759"/>
                        <a:pt x="452" y="902"/>
                        <a:pt x="320" y="1100"/>
                      </a:cubicBezTo>
                      <a:cubicBezTo>
                        <a:pt x="199" y="1287"/>
                        <a:pt x="133" y="1518"/>
                        <a:pt x="133" y="1771"/>
                      </a:cubicBezTo>
                      <a:cubicBezTo>
                        <a:pt x="133" y="2332"/>
                        <a:pt x="441" y="2695"/>
                        <a:pt x="1046" y="2882"/>
                      </a:cubicBezTo>
                      <a:lnTo>
                        <a:pt x="2101" y="3211"/>
                      </a:lnTo>
                      <a:cubicBezTo>
                        <a:pt x="2244" y="3255"/>
                        <a:pt x="2343" y="3310"/>
                        <a:pt x="2409" y="3376"/>
                      </a:cubicBezTo>
                      <a:cubicBezTo>
                        <a:pt x="2475" y="3442"/>
                        <a:pt x="2497" y="3530"/>
                        <a:pt x="2497" y="3629"/>
                      </a:cubicBezTo>
                      <a:cubicBezTo>
                        <a:pt x="2497" y="3783"/>
                        <a:pt x="2431" y="3915"/>
                        <a:pt x="2277" y="4025"/>
                      </a:cubicBezTo>
                      <a:cubicBezTo>
                        <a:pt x="2134" y="4124"/>
                        <a:pt x="1947" y="4179"/>
                        <a:pt x="1728" y="4179"/>
                      </a:cubicBezTo>
                      <a:cubicBezTo>
                        <a:pt x="1486" y="4179"/>
                        <a:pt x="1288" y="4113"/>
                        <a:pt x="1112" y="3970"/>
                      </a:cubicBezTo>
                      <a:cubicBezTo>
                        <a:pt x="1002" y="3882"/>
                        <a:pt x="914" y="3761"/>
                        <a:pt x="848" y="3629"/>
                      </a:cubicBezTo>
                      <a:cubicBezTo>
                        <a:pt x="793" y="3508"/>
                        <a:pt x="661" y="3431"/>
                        <a:pt x="540" y="3453"/>
                      </a:cubicBezTo>
                      <a:lnTo>
                        <a:pt x="287" y="3486"/>
                      </a:lnTo>
                      <a:cubicBezTo>
                        <a:pt x="111" y="3519"/>
                        <a:pt x="1" y="3706"/>
                        <a:pt x="56" y="3882"/>
                      </a:cubicBezTo>
                      <a:cubicBezTo>
                        <a:pt x="111" y="4025"/>
                        <a:pt x="177" y="4157"/>
                        <a:pt x="265" y="4278"/>
                      </a:cubicBezTo>
                      <a:cubicBezTo>
                        <a:pt x="419" y="4487"/>
                        <a:pt x="617" y="4641"/>
                        <a:pt x="859" y="4762"/>
                      </a:cubicBezTo>
                      <a:cubicBezTo>
                        <a:pt x="925" y="4784"/>
                        <a:pt x="991" y="4817"/>
                        <a:pt x="1057" y="4839"/>
                      </a:cubicBezTo>
                      <a:cubicBezTo>
                        <a:pt x="1178" y="4872"/>
                        <a:pt x="1266" y="4982"/>
                        <a:pt x="1266" y="5114"/>
                      </a:cubicBezTo>
                      <a:lnTo>
                        <a:pt x="1266" y="5136"/>
                      </a:lnTo>
                      <a:cubicBezTo>
                        <a:pt x="1266" y="5301"/>
                        <a:pt x="1398" y="5433"/>
                        <a:pt x="1563" y="5433"/>
                      </a:cubicBezTo>
                      <a:lnTo>
                        <a:pt x="1782" y="5433"/>
                      </a:lnTo>
                      <a:cubicBezTo>
                        <a:pt x="1947" y="5433"/>
                        <a:pt x="2079" y="5301"/>
                        <a:pt x="2079" y="5136"/>
                      </a:cubicBezTo>
                      <a:lnTo>
                        <a:pt x="2079" y="5125"/>
                      </a:lnTo>
                      <a:cubicBezTo>
                        <a:pt x="2079" y="4993"/>
                        <a:pt x="2156" y="4883"/>
                        <a:pt x="2288" y="4839"/>
                      </a:cubicBezTo>
                      <a:cubicBezTo>
                        <a:pt x="2365" y="4817"/>
                        <a:pt x="2453" y="4795"/>
                        <a:pt x="2530" y="4751"/>
                      </a:cubicBezTo>
                      <a:cubicBezTo>
                        <a:pt x="2772" y="4641"/>
                        <a:pt x="2959" y="4487"/>
                        <a:pt x="3102" y="4278"/>
                      </a:cubicBezTo>
                      <a:cubicBezTo>
                        <a:pt x="3234" y="4080"/>
                        <a:pt x="3300" y="3838"/>
                        <a:pt x="3300" y="3574"/>
                      </a:cubicBezTo>
                      <a:cubicBezTo>
                        <a:pt x="3300" y="3266"/>
                        <a:pt x="3223" y="3025"/>
                        <a:pt x="3058" y="28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4"/>
                <p:cNvSpPr/>
                <p:nvPr/>
              </p:nvSpPr>
              <p:spPr>
                <a:xfrm>
                  <a:off x="3415416" y="1526341"/>
                  <a:ext cx="30684" cy="182961"/>
                </a:xfrm>
                <a:custGeom>
                  <a:rect b="b" l="l" r="r" t="t"/>
                  <a:pathLst>
                    <a:path extrusionOk="0" h="3089" w="518">
                      <a:moveTo>
                        <a:pt x="113" y="1"/>
                      </a:moveTo>
                      <a:cubicBezTo>
                        <a:pt x="101" y="1"/>
                        <a:pt x="89" y="3"/>
                        <a:pt x="78" y="9"/>
                      </a:cubicBezTo>
                      <a:cubicBezTo>
                        <a:pt x="23" y="31"/>
                        <a:pt x="1" y="97"/>
                        <a:pt x="23" y="141"/>
                      </a:cubicBezTo>
                      <a:cubicBezTo>
                        <a:pt x="221" y="592"/>
                        <a:pt x="320" y="1054"/>
                        <a:pt x="320" y="1549"/>
                      </a:cubicBezTo>
                      <a:cubicBezTo>
                        <a:pt x="320" y="2032"/>
                        <a:pt x="221" y="2505"/>
                        <a:pt x="23" y="2956"/>
                      </a:cubicBezTo>
                      <a:cubicBezTo>
                        <a:pt x="1" y="3000"/>
                        <a:pt x="23" y="3066"/>
                        <a:pt x="78" y="3088"/>
                      </a:cubicBezTo>
                      <a:lnTo>
                        <a:pt x="111" y="3088"/>
                      </a:lnTo>
                      <a:cubicBezTo>
                        <a:pt x="155" y="3088"/>
                        <a:pt x="188" y="3066"/>
                        <a:pt x="210" y="3033"/>
                      </a:cubicBezTo>
                      <a:cubicBezTo>
                        <a:pt x="419" y="2560"/>
                        <a:pt x="518" y="2065"/>
                        <a:pt x="518" y="1549"/>
                      </a:cubicBezTo>
                      <a:cubicBezTo>
                        <a:pt x="518" y="1032"/>
                        <a:pt x="419" y="537"/>
                        <a:pt x="210" y="64"/>
                      </a:cubicBezTo>
                      <a:cubicBezTo>
                        <a:pt x="185" y="23"/>
                        <a:pt x="149" y="1"/>
                        <a:pt x="11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4"/>
                <p:cNvSpPr/>
                <p:nvPr/>
              </p:nvSpPr>
              <p:spPr>
                <a:xfrm>
                  <a:off x="3013523" y="1526341"/>
                  <a:ext cx="30684" cy="182961"/>
                </a:xfrm>
                <a:custGeom>
                  <a:rect b="b" l="l" r="r" t="t"/>
                  <a:pathLst>
                    <a:path extrusionOk="0" h="3089" w="518">
                      <a:moveTo>
                        <a:pt x="409" y="1"/>
                      </a:moveTo>
                      <a:cubicBezTo>
                        <a:pt x="370" y="1"/>
                        <a:pt x="336" y="23"/>
                        <a:pt x="319" y="64"/>
                      </a:cubicBezTo>
                      <a:cubicBezTo>
                        <a:pt x="110" y="537"/>
                        <a:pt x="0" y="1032"/>
                        <a:pt x="0" y="1549"/>
                      </a:cubicBezTo>
                      <a:cubicBezTo>
                        <a:pt x="0" y="2065"/>
                        <a:pt x="110" y="2560"/>
                        <a:pt x="319" y="3033"/>
                      </a:cubicBezTo>
                      <a:cubicBezTo>
                        <a:pt x="330" y="3066"/>
                        <a:pt x="363" y="3088"/>
                        <a:pt x="407" y="3088"/>
                      </a:cubicBezTo>
                      <a:lnTo>
                        <a:pt x="451" y="3088"/>
                      </a:lnTo>
                      <a:cubicBezTo>
                        <a:pt x="495" y="3055"/>
                        <a:pt x="517" y="3000"/>
                        <a:pt x="495" y="2956"/>
                      </a:cubicBezTo>
                      <a:cubicBezTo>
                        <a:pt x="297" y="2505"/>
                        <a:pt x="198" y="2032"/>
                        <a:pt x="198" y="1549"/>
                      </a:cubicBezTo>
                      <a:cubicBezTo>
                        <a:pt x="198" y="1054"/>
                        <a:pt x="297" y="592"/>
                        <a:pt x="495" y="141"/>
                      </a:cubicBezTo>
                      <a:cubicBezTo>
                        <a:pt x="517" y="97"/>
                        <a:pt x="495" y="31"/>
                        <a:pt x="451" y="9"/>
                      </a:cubicBezTo>
                      <a:cubicBezTo>
                        <a:pt x="437" y="3"/>
                        <a:pt x="423" y="1"/>
                        <a:pt x="40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9" name="Google Shape;3059;p74"/>
              <p:cNvGrpSpPr/>
              <p:nvPr/>
            </p:nvGrpSpPr>
            <p:grpSpPr>
              <a:xfrm rot="1890828">
                <a:off x="6592585" y="2505321"/>
                <a:ext cx="210325" cy="210307"/>
                <a:chOff x="2964656" y="1352909"/>
                <a:chExt cx="530331" cy="530286"/>
              </a:xfrm>
            </p:grpSpPr>
            <p:sp>
              <p:nvSpPr>
                <p:cNvPr id="3060" name="Google Shape;3060;p74"/>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4"/>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4"/>
                <p:cNvSpPr/>
                <p:nvPr/>
              </p:nvSpPr>
              <p:spPr>
                <a:xfrm>
                  <a:off x="2993976" y="1382229"/>
                  <a:ext cx="471688" cy="471648"/>
                </a:xfrm>
                <a:custGeom>
                  <a:rect b="b" l="l" r="r" t="t"/>
                  <a:pathLst>
                    <a:path extrusionOk="0" h="7963" w="7963">
                      <a:moveTo>
                        <a:pt x="3982" y="1"/>
                      </a:moveTo>
                      <a:cubicBezTo>
                        <a:pt x="1782" y="1"/>
                        <a:pt x="1" y="1782"/>
                        <a:pt x="1" y="3982"/>
                      </a:cubicBezTo>
                      <a:cubicBezTo>
                        <a:pt x="1" y="6181"/>
                        <a:pt x="1782" y="7963"/>
                        <a:pt x="3982" y="7963"/>
                      </a:cubicBezTo>
                      <a:cubicBezTo>
                        <a:pt x="6181" y="7963"/>
                        <a:pt x="7963" y="6181"/>
                        <a:pt x="7963" y="3982"/>
                      </a:cubicBezTo>
                      <a:cubicBezTo>
                        <a:pt x="7963" y="1782"/>
                        <a:pt x="6181" y="1"/>
                        <a:pt x="3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4"/>
                <p:cNvSpPr/>
                <p:nvPr/>
              </p:nvSpPr>
              <p:spPr>
                <a:xfrm>
                  <a:off x="3060435" y="1382229"/>
                  <a:ext cx="338765" cy="88430"/>
                </a:xfrm>
                <a:custGeom>
                  <a:rect b="b" l="l" r="r" t="t"/>
                  <a:pathLst>
                    <a:path extrusionOk="0" h="1493" w="5719">
                      <a:moveTo>
                        <a:pt x="2860" y="1"/>
                      </a:moveTo>
                      <a:cubicBezTo>
                        <a:pt x="1782" y="1"/>
                        <a:pt x="792" y="441"/>
                        <a:pt x="77" y="1133"/>
                      </a:cubicBezTo>
                      <a:cubicBezTo>
                        <a:pt x="0" y="1221"/>
                        <a:pt x="0" y="1342"/>
                        <a:pt x="66" y="1430"/>
                      </a:cubicBezTo>
                      <a:cubicBezTo>
                        <a:pt x="112" y="1470"/>
                        <a:pt x="169" y="1492"/>
                        <a:pt x="224" y="1492"/>
                      </a:cubicBezTo>
                      <a:cubicBezTo>
                        <a:pt x="276" y="1492"/>
                        <a:pt x="326" y="1473"/>
                        <a:pt x="363" y="1430"/>
                      </a:cubicBezTo>
                      <a:cubicBezTo>
                        <a:pt x="1012" y="803"/>
                        <a:pt x="1892" y="408"/>
                        <a:pt x="2860" y="408"/>
                      </a:cubicBezTo>
                      <a:cubicBezTo>
                        <a:pt x="3827" y="408"/>
                        <a:pt x="4707" y="803"/>
                        <a:pt x="5356" y="1430"/>
                      </a:cubicBezTo>
                      <a:cubicBezTo>
                        <a:pt x="5393" y="1473"/>
                        <a:pt x="5446" y="1492"/>
                        <a:pt x="5499" y="1492"/>
                      </a:cubicBezTo>
                      <a:cubicBezTo>
                        <a:pt x="5556" y="1492"/>
                        <a:pt x="5613" y="1470"/>
                        <a:pt x="5653" y="1430"/>
                      </a:cubicBezTo>
                      <a:cubicBezTo>
                        <a:pt x="5719" y="1342"/>
                        <a:pt x="5719" y="1221"/>
                        <a:pt x="5642" y="1133"/>
                      </a:cubicBezTo>
                      <a:cubicBezTo>
                        <a:pt x="4927" y="441"/>
                        <a:pt x="3948" y="1"/>
                        <a:pt x="286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4"/>
                <p:cNvSpPr/>
                <p:nvPr/>
              </p:nvSpPr>
              <p:spPr>
                <a:xfrm>
                  <a:off x="3033069" y="1716417"/>
                  <a:ext cx="393498" cy="127048"/>
                </a:xfrm>
                <a:custGeom>
                  <a:rect b="b" l="l" r="r" t="t"/>
                  <a:pathLst>
                    <a:path extrusionOk="0" h="2145" w="6643">
                      <a:moveTo>
                        <a:pt x="231" y="0"/>
                      </a:moveTo>
                      <a:lnTo>
                        <a:pt x="231" y="11"/>
                      </a:lnTo>
                      <a:cubicBezTo>
                        <a:pt x="187" y="11"/>
                        <a:pt x="154" y="11"/>
                        <a:pt x="121" y="33"/>
                      </a:cubicBezTo>
                      <a:cubicBezTo>
                        <a:pt x="33" y="88"/>
                        <a:pt x="0" y="209"/>
                        <a:pt x="55" y="297"/>
                      </a:cubicBezTo>
                      <a:cubicBezTo>
                        <a:pt x="759" y="1452"/>
                        <a:pt x="1969" y="2145"/>
                        <a:pt x="3322" y="2145"/>
                      </a:cubicBezTo>
                      <a:cubicBezTo>
                        <a:pt x="4674" y="2145"/>
                        <a:pt x="5884" y="1452"/>
                        <a:pt x="6588" y="297"/>
                      </a:cubicBezTo>
                      <a:cubicBezTo>
                        <a:pt x="6643" y="209"/>
                        <a:pt x="6610" y="88"/>
                        <a:pt x="6522" y="33"/>
                      </a:cubicBezTo>
                      <a:cubicBezTo>
                        <a:pt x="6489" y="15"/>
                        <a:pt x="6453" y="6"/>
                        <a:pt x="6419" y="6"/>
                      </a:cubicBezTo>
                      <a:cubicBezTo>
                        <a:pt x="6349" y="6"/>
                        <a:pt x="6283" y="41"/>
                        <a:pt x="6247" y="99"/>
                      </a:cubicBezTo>
                      <a:cubicBezTo>
                        <a:pt x="5631" y="1133"/>
                        <a:pt x="4531" y="1760"/>
                        <a:pt x="3322" y="1760"/>
                      </a:cubicBezTo>
                      <a:cubicBezTo>
                        <a:pt x="2112" y="1760"/>
                        <a:pt x="1012" y="1133"/>
                        <a:pt x="396" y="99"/>
                      </a:cubicBezTo>
                      <a:cubicBezTo>
                        <a:pt x="352" y="33"/>
                        <a:pt x="297" y="0"/>
                        <a:pt x="2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4"/>
                <p:cNvSpPr/>
                <p:nvPr/>
              </p:nvSpPr>
              <p:spPr>
                <a:xfrm>
                  <a:off x="3132699" y="1464976"/>
                  <a:ext cx="195535" cy="321145"/>
                </a:xfrm>
                <a:custGeom>
                  <a:rect b="b" l="l" r="r" t="t"/>
                  <a:pathLst>
                    <a:path extrusionOk="0" h="5422" w="3301">
                      <a:moveTo>
                        <a:pt x="1563" y="0"/>
                      </a:moveTo>
                      <a:cubicBezTo>
                        <a:pt x="1398" y="0"/>
                        <a:pt x="1266" y="121"/>
                        <a:pt x="1266" y="286"/>
                      </a:cubicBezTo>
                      <a:lnTo>
                        <a:pt x="1266" y="297"/>
                      </a:lnTo>
                      <a:cubicBezTo>
                        <a:pt x="1266" y="418"/>
                        <a:pt x="1189" y="539"/>
                        <a:pt x="1057" y="572"/>
                      </a:cubicBezTo>
                      <a:cubicBezTo>
                        <a:pt x="980" y="594"/>
                        <a:pt x="914" y="616"/>
                        <a:pt x="848" y="649"/>
                      </a:cubicBezTo>
                      <a:cubicBezTo>
                        <a:pt x="617" y="748"/>
                        <a:pt x="452" y="902"/>
                        <a:pt x="320" y="1089"/>
                      </a:cubicBezTo>
                      <a:cubicBezTo>
                        <a:pt x="199" y="1276"/>
                        <a:pt x="133" y="1507"/>
                        <a:pt x="133" y="1771"/>
                      </a:cubicBezTo>
                      <a:cubicBezTo>
                        <a:pt x="133" y="2321"/>
                        <a:pt x="441" y="2684"/>
                        <a:pt x="1046" y="2882"/>
                      </a:cubicBezTo>
                      <a:lnTo>
                        <a:pt x="2101" y="3200"/>
                      </a:lnTo>
                      <a:cubicBezTo>
                        <a:pt x="2244" y="3244"/>
                        <a:pt x="2343" y="3299"/>
                        <a:pt x="2409" y="3365"/>
                      </a:cubicBezTo>
                      <a:cubicBezTo>
                        <a:pt x="2475" y="3431"/>
                        <a:pt x="2497" y="3519"/>
                        <a:pt x="2497" y="3629"/>
                      </a:cubicBezTo>
                      <a:cubicBezTo>
                        <a:pt x="2497" y="3783"/>
                        <a:pt x="2431" y="3904"/>
                        <a:pt x="2277" y="4014"/>
                      </a:cubicBezTo>
                      <a:cubicBezTo>
                        <a:pt x="2134" y="4113"/>
                        <a:pt x="1947" y="4168"/>
                        <a:pt x="1728" y="4168"/>
                      </a:cubicBezTo>
                      <a:cubicBezTo>
                        <a:pt x="1486" y="4168"/>
                        <a:pt x="1288" y="4102"/>
                        <a:pt x="1112" y="3959"/>
                      </a:cubicBezTo>
                      <a:cubicBezTo>
                        <a:pt x="1002" y="3871"/>
                        <a:pt x="914" y="3750"/>
                        <a:pt x="848" y="3618"/>
                      </a:cubicBezTo>
                      <a:cubicBezTo>
                        <a:pt x="799" y="3511"/>
                        <a:pt x="690" y="3439"/>
                        <a:pt x="582" y="3439"/>
                      </a:cubicBezTo>
                      <a:cubicBezTo>
                        <a:pt x="568" y="3439"/>
                        <a:pt x="554" y="3440"/>
                        <a:pt x="540" y="3442"/>
                      </a:cubicBezTo>
                      <a:lnTo>
                        <a:pt x="287" y="3486"/>
                      </a:lnTo>
                      <a:cubicBezTo>
                        <a:pt x="111" y="3508"/>
                        <a:pt x="1" y="3695"/>
                        <a:pt x="56" y="3871"/>
                      </a:cubicBezTo>
                      <a:cubicBezTo>
                        <a:pt x="111" y="4014"/>
                        <a:pt x="177" y="4146"/>
                        <a:pt x="265" y="4267"/>
                      </a:cubicBezTo>
                      <a:cubicBezTo>
                        <a:pt x="419" y="4476"/>
                        <a:pt x="617" y="4641"/>
                        <a:pt x="859" y="4751"/>
                      </a:cubicBezTo>
                      <a:cubicBezTo>
                        <a:pt x="925" y="4784"/>
                        <a:pt x="991" y="4806"/>
                        <a:pt x="1057" y="4828"/>
                      </a:cubicBezTo>
                      <a:cubicBezTo>
                        <a:pt x="1178" y="4861"/>
                        <a:pt x="1266" y="4982"/>
                        <a:pt x="1266" y="5103"/>
                      </a:cubicBezTo>
                      <a:lnTo>
                        <a:pt x="1266" y="5125"/>
                      </a:lnTo>
                      <a:cubicBezTo>
                        <a:pt x="1266" y="5290"/>
                        <a:pt x="1398" y="5422"/>
                        <a:pt x="1563" y="5422"/>
                      </a:cubicBezTo>
                      <a:lnTo>
                        <a:pt x="1782" y="5422"/>
                      </a:lnTo>
                      <a:cubicBezTo>
                        <a:pt x="1947" y="5422"/>
                        <a:pt x="2079" y="5290"/>
                        <a:pt x="2079" y="5125"/>
                      </a:cubicBezTo>
                      <a:lnTo>
                        <a:pt x="2079" y="5114"/>
                      </a:lnTo>
                      <a:cubicBezTo>
                        <a:pt x="2079" y="4982"/>
                        <a:pt x="2156" y="4872"/>
                        <a:pt x="2288" y="4839"/>
                      </a:cubicBezTo>
                      <a:cubicBezTo>
                        <a:pt x="2365" y="4806"/>
                        <a:pt x="2453" y="4784"/>
                        <a:pt x="2530" y="4751"/>
                      </a:cubicBezTo>
                      <a:cubicBezTo>
                        <a:pt x="2772" y="4630"/>
                        <a:pt x="2959" y="4476"/>
                        <a:pt x="3102" y="4267"/>
                      </a:cubicBezTo>
                      <a:cubicBezTo>
                        <a:pt x="3234" y="4069"/>
                        <a:pt x="3300" y="3827"/>
                        <a:pt x="3300" y="3563"/>
                      </a:cubicBezTo>
                      <a:cubicBezTo>
                        <a:pt x="3300" y="3255"/>
                        <a:pt x="3223" y="3014"/>
                        <a:pt x="3058" y="2827"/>
                      </a:cubicBezTo>
                      <a:lnTo>
                        <a:pt x="3047" y="2838"/>
                      </a:lnTo>
                      <a:cubicBezTo>
                        <a:pt x="2882" y="2651"/>
                        <a:pt x="2607" y="2497"/>
                        <a:pt x="2233" y="2398"/>
                      </a:cubicBezTo>
                      <a:lnTo>
                        <a:pt x="1486" y="2178"/>
                      </a:lnTo>
                      <a:cubicBezTo>
                        <a:pt x="1288" y="2123"/>
                        <a:pt x="1156" y="2068"/>
                        <a:pt x="1068" y="1991"/>
                      </a:cubicBezTo>
                      <a:cubicBezTo>
                        <a:pt x="980" y="1914"/>
                        <a:pt x="936" y="1826"/>
                        <a:pt x="936" y="1727"/>
                      </a:cubicBezTo>
                      <a:cubicBezTo>
                        <a:pt x="936" y="1628"/>
                        <a:pt x="969" y="1551"/>
                        <a:pt x="1024" y="1474"/>
                      </a:cubicBezTo>
                      <a:cubicBezTo>
                        <a:pt x="1090" y="1397"/>
                        <a:pt x="1178" y="1342"/>
                        <a:pt x="1277" y="1298"/>
                      </a:cubicBezTo>
                      <a:cubicBezTo>
                        <a:pt x="1387" y="1265"/>
                        <a:pt x="1508" y="1243"/>
                        <a:pt x="1640" y="1243"/>
                      </a:cubicBezTo>
                      <a:cubicBezTo>
                        <a:pt x="1771" y="1254"/>
                        <a:pt x="1892" y="1276"/>
                        <a:pt x="2002" y="1331"/>
                      </a:cubicBezTo>
                      <a:cubicBezTo>
                        <a:pt x="2123" y="1386"/>
                        <a:pt x="2211" y="1463"/>
                        <a:pt x="2288" y="1562"/>
                      </a:cubicBezTo>
                      <a:cubicBezTo>
                        <a:pt x="2321" y="1595"/>
                        <a:pt x="2343" y="1639"/>
                        <a:pt x="2365" y="1683"/>
                      </a:cubicBezTo>
                      <a:cubicBezTo>
                        <a:pt x="2423" y="1788"/>
                        <a:pt x="2522" y="1852"/>
                        <a:pt x="2634" y="1852"/>
                      </a:cubicBezTo>
                      <a:cubicBezTo>
                        <a:pt x="2651" y="1852"/>
                        <a:pt x="2667" y="1851"/>
                        <a:pt x="2684" y="1848"/>
                      </a:cubicBezTo>
                      <a:lnTo>
                        <a:pt x="2937" y="1804"/>
                      </a:lnTo>
                      <a:cubicBezTo>
                        <a:pt x="3124" y="1771"/>
                        <a:pt x="3234" y="1562"/>
                        <a:pt x="3146" y="1386"/>
                      </a:cubicBezTo>
                      <a:cubicBezTo>
                        <a:pt x="3091" y="1265"/>
                        <a:pt x="3025" y="1166"/>
                        <a:pt x="2948" y="1067"/>
                      </a:cubicBezTo>
                      <a:cubicBezTo>
                        <a:pt x="2805" y="891"/>
                        <a:pt x="2618" y="748"/>
                        <a:pt x="2398" y="649"/>
                      </a:cubicBezTo>
                      <a:cubicBezTo>
                        <a:pt x="2365" y="627"/>
                        <a:pt x="2321" y="616"/>
                        <a:pt x="2277" y="594"/>
                      </a:cubicBezTo>
                      <a:cubicBezTo>
                        <a:pt x="2156" y="561"/>
                        <a:pt x="2079" y="451"/>
                        <a:pt x="2079" y="319"/>
                      </a:cubicBezTo>
                      <a:lnTo>
                        <a:pt x="2079" y="286"/>
                      </a:lnTo>
                      <a:cubicBezTo>
                        <a:pt x="2079" y="121"/>
                        <a:pt x="1947" y="0"/>
                        <a:pt x="1782"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4"/>
                <p:cNvSpPr/>
                <p:nvPr/>
              </p:nvSpPr>
              <p:spPr>
                <a:xfrm>
                  <a:off x="3132699" y="1457158"/>
                  <a:ext cx="195535" cy="321797"/>
                </a:xfrm>
                <a:custGeom>
                  <a:rect b="b" l="l" r="r" t="t"/>
                  <a:pathLst>
                    <a:path extrusionOk="0" h="5433" w="3301">
                      <a:moveTo>
                        <a:pt x="3047" y="2838"/>
                      </a:moveTo>
                      <a:cubicBezTo>
                        <a:pt x="2882" y="2651"/>
                        <a:pt x="2607" y="2508"/>
                        <a:pt x="2233" y="2398"/>
                      </a:cubicBezTo>
                      <a:lnTo>
                        <a:pt x="1486" y="2189"/>
                      </a:lnTo>
                      <a:cubicBezTo>
                        <a:pt x="1288" y="2134"/>
                        <a:pt x="1156" y="2068"/>
                        <a:pt x="1068" y="2002"/>
                      </a:cubicBezTo>
                      <a:cubicBezTo>
                        <a:pt x="980" y="1925"/>
                        <a:pt x="936" y="1837"/>
                        <a:pt x="936" y="1738"/>
                      </a:cubicBezTo>
                      <a:cubicBezTo>
                        <a:pt x="936" y="1639"/>
                        <a:pt x="969" y="1562"/>
                        <a:pt x="1024" y="1485"/>
                      </a:cubicBezTo>
                      <a:cubicBezTo>
                        <a:pt x="1090" y="1408"/>
                        <a:pt x="1178" y="1353"/>
                        <a:pt x="1277" y="1309"/>
                      </a:cubicBezTo>
                      <a:cubicBezTo>
                        <a:pt x="1387" y="1265"/>
                        <a:pt x="1508" y="1254"/>
                        <a:pt x="1640" y="1254"/>
                      </a:cubicBezTo>
                      <a:cubicBezTo>
                        <a:pt x="1771" y="1254"/>
                        <a:pt x="1892" y="1287"/>
                        <a:pt x="2002" y="1342"/>
                      </a:cubicBezTo>
                      <a:cubicBezTo>
                        <a:pt x="2123" y="1397"/>
                        <a:pt x="2211" y="1474"/>
                        <a:pt x="2288" y="1562"/>
                      </a:cubicBezTo>
                      <a:cubicBezTo>
                        <a:pt x="2321" y="1606"/>
                        <a:pt x="2343" y="1650"/>
                        <a:pt x="2365" y="1694"/>
                      </a:cubicBezTo>
                      <a:cubicBezTo>
                        <a:pt x="2431" y="1804"/>
                        <a:pt x="2552" y="1881"/>
                        <a:pt x="2684" y="1859"/>
                      </a:cubicBezTo>
                      <a:lnTo>
                        <a:pt x="2937" y="1815"/>
                      </a:lnTo>
                      <a:cubicBezTo>
                        <a:pt x="3124" y="1771"/>
                        <a:pt x="3234" y="1573"/>
                        <a:pt x="3146" y="1397"/>
                      </a:cubicBezTo>
                      <a:cubicBezTo>
                        <a:pt x="3091" y="1276"/>
                        <a:pt x="3025" y="1177"/>
                        <a:pt x="2948" y="1078"/>
                      </a:cubicBezTo>
                      <a:cubicBezTo>
                        <a:pt x="2805" y="891"/>
                        <a:pt x="2618" y="759"/>
                        <a:pt x="2398" y="660"/>
                      </a:cubicBezTo>
                      <a:cubicBezTo>
                        <a:pt x="2365" y="638"/>
                        <a:pt x="2321" y="616"/>
                        <a:pt x="2277" y="605"/>
                      </a:cubicBezTo>
                      <a:cubicBezTo>
                        <a:pt x="2156" y="572"/>
                        <a:pt x="2079" y="451"/>
                        <a:pt x="2079" y="330"/>
                      </a:cubicBezTo>
                      <a:lnTo>
                        <a:pt x="2079" y="297"/>
                      </a:lnTo>
                      <a:cubicBezTo>
                        <a:pt x="2079" y="132"/>
                        <a:pt x="1947" y="0"/>
                        <a:pt x="1782" y="0"/>
                      </a:cubicBezTo>
                      <a:lnTo>
                        <a:pt x="1563" y="0"/>
                      </a:lnTo>
                      <a:cubicBezTo>
                        <a:pt x="1398" y="0"/>
                        <a:pt x="1266" y="132"/>
                        <a:pt x="1266" y="297"/>
                      </a:cubicBezTo>
                      <a:lnTo>
                        <a:pt x="1266" y="297"/>
                      </a:lnTo>
                      <a:cubicBezTo>
                        <a:pt x="1266" y="429"/>
                        <a:pt x="1189" y="550"/>
                        <a:pt x="1057" y="583"/>
                      </a:cubicBezTo>
                      <a:cubicBezTo>
                        <a:pt x="980" y="605"/>
                        <a:pt x="914" y="627"/>
                        <a:pt x="848" y="660"/>
                      </a:cubicBezTo>
                      <a:cubicBezTo>
                        <a:pt x="617" y="759"/>
                        <a:pt x="452" y="902"/>
                        <a:pt x="320" y="1100"/>
                      </a:cubicBezTo>
                      <a:cubicBezTo>
                        <a:pt x="199" y="1287"/>
                        <a:pt x="133" y="1518"/>
                        <a:pt x="133" y="1771"/>
                      </a:cubicBezTo>
                      <a:cubicBezTo>
                        <a:pt x="133" y="2332"/>
                        <a:pt x="441" y="2695"/>
                        <a:pt x="1046" y="2882"/>
                      </a:cubicBezTo>
                      <a:lnTo>
                        <a:pt x="2101" y="3211"/>
                      </a:lnTo>
                      <a:cubicBezTo>
                        <a:pt x="2244" y="3255"/>
                        <a:pt x="2343" y="3310"/>
                        <a:pt x="2409" y="3376"/>
                      </a:cubicBezTo>
                      <a:cubicBezTo>
                        <a:pt x="2475" y="3442"/>
                        <a:pt x="2497" y="3530"/>
                        <a:pt x="2497" y="3629"/>
                      </a:cubicBezTo>
                      <a:cubicBezTo>
                        <a:pt x="2497" y="3783"/>
                        <a:pt x="2431" y="3915"/>
                        <a:pt x="2277" y="4025"/>
                      </a:cubicBezTo>
                      <a:cubicBezTo>
                        <a:pt x="2134" y="4124"/>
                        <a:pt x="1947" y="4179"/>
                        <a:pt x="1728" y="4179"/>
                      </a:cubicBezTo>
                      <a:cubicBezTo>
                        <a:pt x="1486" y="4179"/>
                        <a:pt x="1288" y="4113"/>
                        <a:pt x="1112" y="3970"/>
                      </a:cubicBezTo>
                      <a:cubicBezTo>
                        <a:pt x="1002" y="3882"/>
                        <a:pt x="914" y="3761"/>
                        <a:pt x="848" y="3629"/>
                      </a:cubicBezTo>
                      <a:cubicBezTo>
                        <a:pt x="793" y="3508"/>
                        <a:pt x="661" y="3431"/>
                        <a:pt x="540" y="3453"/>
                      </a:cubicBezTo>
                      <a:lnTo>
                        <a:pt x="287" y="3486"/>
                      </a:lnTo>
                      <a:cubicBezTo>
                        <a:pt x="111" y="3519"/>
                        <a:pt x="1" y="3706"/>
                        <a:pt x="56" y="3882"/>
                      </a:cubicBezTo>
                      <a:cubicBezTo>
                        <a:pt x="111" y="4025"/>
                        <a:pt x="177" y="4157"/>
                        <a:pt x="265" y="4278"/>
                      </a:cubicBezTo>
                      <a:cubicBezTo>
                        <a:pt x="419" y="4487"/>
                        <a:pt x="617" y="4641"/>
                        <a:pt x="859" y="4762"/>
                      </a:cubicBezTo>
                      <a:cubicBezTo>
                        <a:pt x="925" y="4784"/>
                        <a:pt x="991" y="4817"/>
                        <a:pt x="1057" y="4839"/>
                      </a:cubicBezTo>
                      <a:cubicBezTo>
                        <a:pt x="1178" y="4872"/>
                        <a:pt x="1266" y="4982"/>
                        <a:pt x="1266" y="5114"/>
                      </a:cubicBezTo>
                      <a:lnTo>
                        <a:pt x="1266" y="5136"/>
                      </a:lnTo>
                      <a:cubicBezTo>
                        <a:pt x="1266" y="5301"/>
                        <a:pt x="1398" y="5433"/>
                        <a:pt x="1563" y="5433"/>
                      </a:cubicBezTo>
                      <a:lnTo>
                        <a:pt x="1782" y="5433"/>
                      </a:lnTo>
                      <a:cubicBezTo>
                        <a:pt x="1947" y="5433"/>
                        <a:pt x="2079" y="5301"/>
                        <a:pt x="2079" y="5136"/>
                      </a:cubicBezTo>
                      <a:lnTo>
                        <a:pt x="2079" y="5125"/>
                      </a:lnTo>
                      <a:cubicBezTo>
                        <a:pt x="2079" y="4993"/>
                        <a:pt x="2156" y="4883"/>
                        <a:pt x="2288" y="4839"/>
                      </a:cubicBezTo>
                      <a:cubicBezTo>
                        <a:pt x="2365" y="4817"/>
                        <a:pt x="2453" y="4795"/>
                        <a:pt x="2530" y="4751"/>
                      </a:cubicBezTo>
                      <a:cubicBezTo>
                        <a:pt x="2772" y="4641"/>
                        <a:pt x="2959" y="4487"/>
                        <a:pt x="3102" y="4278"/>
                      </a:cubicBezTo>
                      <a:cubicBezTo>
                        <a:pt x="3234" y="4080"/>
                        <a:pt x="3300" y="3838"/>
                        <a:pt x="3300" y="3574"/>
                      </a:cubicBezTo>
                      <a:cubicBezTo>
                        <a:pt x="3300" y="3266"/>
                        <a:pt x="3223" y="3025"/>
                        <a:pt x="3058" y="28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4"/>
                <p:cNvSpPr/>
                <p:nvPr/>
              </p:nvSpPr>
              <p:spPr>
                <a:xfrm>
                  <a:off x="3415416" y="1526341"/>
                  <a:ext cx="30684" cy="182961"/>
                </a:xfrm>
                <a:custGeom>
                  <a:rect b="b" l="l" r="r" t="t"/>
                  <a:pathLst>
                    <a:path extrusionOk="0" h="3089" w="518">
                      <a:moveTo>
                        <a:pt x="113" y="1"/>
                      </a:moveTo>
                      <a:cubicBezTo>
                        <a:pt x="101" y="1"/>
                        <a:pt x="89" y="3"/>
                        <a:pt x="78" y="9"/>
                      </a:cubicBezTo>
                      <a:cubicBezTo>
                        <a:pt x="23" y="31"/>
                        <a:pt x="1" y="97"/>
                        <a:pt x="23" y="141"/>
                      </a:cubicBezTo>
                      <a:cubicBezTo>
                        <a:pt x="221" y="592"/>
                        <a:pt x="320" y="1054"/>
                        <a:pt x="320" y="1549"/>
                      </a:cubicBezTo>
                      <a:cubicBezTo>
                        <a:pt x="320" y="2032"/>
                        <a:pt x="221" y="2505"/>
                        <a:pt x="23" y="2956"/>
                      </a:cubicBezTo>
                      <a:cubicBezTo>
                        <a:pt x="1" y="3000"/>
                        <a:pt x="23" y="3066"/>
                        <a:pt x="78" y="3088"/>
                      </a:cubicBezTo>
                      <a:lnTo>
                        <a:pt x="111" y="3088"/>
                      </a:lnTo>
                      <a:cubicBezTo>
                        <a:pt x="155" y="3088"/>
                        <a:pt x="188" y="3066"/>
                        <a:pt x="210" y="3033"/>
                      </a:cubicBezTo>
                      <a:cubicBezTo>
                        <a:pt x="419" y="2560"/>
                        <a:pt x="518" y="2065"/>
                        <a:pt x="518" y="1549"/>
                      </a:cubicBezTo>
                      <a:cubicBezTo>
                        <a:pt x="518" y="1032"/>
                        <a:pt x="419" y="537"/>
                        <a:pt x="210" y="64"/>
                      </a:cubicBezTo>
                      <a:cubicBezTo>
                        <a:pt x="185" y="23"/>
                        <a:pt x="149" y="1"/>
                        <a:pt x="11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4"/>
                <p:cNvSpPr/>
                <p:nvPr/>
              </p:nvSpPr>
              <p:spPr>
                <a:xfrm>
                  <a:off x="3013523" y="1526341"/>
                  <a:ext cx="30684" cy="182961"/>
                </a:xfrm>
                <a:custGeom>
                  <a:rect b="b" l="l" r="r" t="t"/>
                  <a:pathLst>
                    <a:path extrusionOk="0" h="3089" w="518">
                      <a:moveTo>
                        <a:pt x="409" y="1"/>
                      </a:moveTo>
                      <a:cubicBezTo>
                        <a:pt x="370" y="1"/>
                        <a:pt x="336" y="23"/>
                        <a:pt x="319" y="64"/>
                      </a:cubicBezTo>
                      <a:cubicBezTo>
                        <a:pt x="110" y="537"/>
                        <a:pt x="0" y="1032"/>
                        <a:pt x="0" y="1549"/>
                      </a:cubicBezTo>
                      <a:cubicBezTo>
                        <a:pt x="0" y="2065"/>
                        <a:pt x="110" y="2560"/>
                        <a:pt x="319" y="3033"/>
                      </a:cubicBezTo>
                      <a:cubicBezTo>
                        <a:pt x="330" y="3066"/>
                        <a:pt x="363" y="3088"/>
                        <a:pt x="407" y="3088"/>
                      </a:cubicBezTo>
                      <a:lnTo>
                        <a:pt x="451" y="3088"/>
                      </a:lnTo>
                      <a:cubicBezTo>
                        <a:pt x="495" y="3055"/>
                        <a:pt x="517" y="3000"/>
                        <a:pt x="495" y="2956"/>
                      </a:cubicBezTo>
                      <a:cubicBezTo>
                        <a:pt x="297" y="2505"/>
                        <a:pt x="198" y="2032"/>
                        <a:pt x="198" y="1549"/>
                      </a:cubicBezTo>
                      <a:cubicBezTo>
                        <a:pt x="198" y="1054"/>
                        <a:pt x="297" y="592"/>
                        <a:pt x="495" y="141"/>
                      </a:cubicBezTo>
                      <a:cubicBezTo>
                        <a:pt x="517" y="97"/>
                        <a:pt x="495" y="31"/>
                        <a:pt x="451" y="9"/>
                      </a:cubicBezTo>
                      <a:cubicBezTo>
                        <a:pt x="437" y="3"/>
                        <a:pt x="423" y="1"/>
                        <a:pt x="40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69" name="Google Shape;3069;p74"/>
            <p:cNvSpPr/>
            <p:nvPr/>
          </p:nvSpPr>
          <p:spPr>
            <a:xfrm>
              <a:off x="6721575" y="4224175"/>
              <a:ext cx="958800" cy="27000"/>
            </a:xfrm>
            <a:prstGeom prst="roundRect">
              <a:avLst>
                <a:gd fmla="val 50000" name="adj"/>
              </a:avLst>
            </a:pr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4"/>
            <p:cNvSpPr/>
            <p:nvPr/>
          </p:nvSpPr>
          <p:spPr>
            <a:xfrm>
              <a:off x="6334975" y="3200525"/>
              <a:ext cx="939300" cy="27000"/>
            </a:xfrm>
            <a:prstGeom prst="roundRect">
              <a:avLst>
                <a:gd fmla="val 50000" name="adj"/>
              </a:avLst>
            </a:pr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4" name="Shape 3074"/>
        <p:cNvGrpSpPr/>
        <p:nvPr/>
      </p:nvGrpSpPr>
      <p:grpSpPr>
        <a:xfrm>
          <a:off x="0" y="0"/>
          <a:ext cx="0" cy="0"/>
          <a:chOff x="0" y="0"/>
          <a:chExt cx="0" cy="0"/>
        </a:xfrm>
      </p:grpSpPr>
      <p:sp>
        <p:nvSpPr>
          <p:cNvPr id="3075" name="Google Shape;3075;p75"/>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3076" name="Google Shape;3076;p75"/>
          <p:cNvSpPr txBox="1"/>
          <p:nvPr>
            <p:ph idx="1" type="body"/>
          </p:nvPr>
        </p:nvSpPr>
        <p:spPr>
          <a:xfrm>
            <a:off x="799050" y="1668575"/>
            <a:ext cx="3607800" cy="29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Manrope SemiBold"/>
                <a:ea typeface="Manrope SemiBold"/>
                <a:cs typeface="Manrope SemiBold"/>
                <a:sym typeface="Manrope SemiBold"/>
              </a:rPr>
              <a:t>VECTORS</a:t>
            </a:r>
            <a:endParaRPr sz="2200">
              <a:latin typeface="Playfair Display SemiBold"/>
              <a:ea typeface="Playfair Display SemiBold"/>
              <a:cs typeface="Playfair Display SemiBold"/>
              <a:sym typeface="Playfair Display SemiBold"/>
            </a:endParaRPr>
          </a:p>
          <a:p>
            <a:pPr indent="-190500" lvl="0" marL="342900" rtl="0" algn="l">
              <a:spcBef>
                <a:spcPts val="0"/>
              </a:spcBef>
              <a:spcAft>
                <a:spcPts val="0"/>
              </a:spcAft>
              <a:buSzPts val="1200"/>
              <a:buChar char="𑁋"/>
            </a:pPr>
            <a:r>
              <a:rPr lang="en">
                <a:uFill>
                  <a:noFill/>
                </a:uFill>
                <a:hlinkClick r:id="rId3"/>
              </a:rPr>
              <a:t>Gradient finances advice instagram stories template</a:t>
            </a:r>
            <a:endParaRPr/>
          </a:p>
          <a:p>
            <a:pPr indent="-190500" lvl="0" marL="342900" rtl="0" algn="l">
              <a:spcBef>
                <a:spcPts val="0"/>
              </a:spcBef>
              <a:spcAft>
                <a:spcPts val="0"/>
              </a:spcAft>
              <a:buSzPts val="1200"/>
              <a:buChar char="𑁋"/>
            </a:pPr>
            <a:r>
              <a:rPr lang="en">
                <a:uFill>
                  <a:noFill/>
                </a:uFill>
                <a:hlinkClick r:id="rId4"/>
              </a:rPr>
              <a:t>Flat design data driven illustration</a:t>
            </a:r>
            <a:endParaRPr/>
          </a:p>
          <a:p>
            <a:pPr indent="-190500" lvl="0" marL="342900" rtl="0" algn="l">
              <a:spcBef>
                <a:spcPts val="0"/>
              </a:spcBef>
              <a:spcAft>
                <a:spcPts val="0"/>
              </a:spcAft>
              <a:buSzPts val="1200"/>
              <a:buChar char="𑁋"/>
            </a:pPr>
            <a:r>
              <a:rPr lang="en">
                <a:uFill>
                  <a:noFill/>
                </a:uFill>
                <a:hlinkClick r:id="rId5"/>
              </a:rPr>
              <a:t>Gradient erp illustration</a:t>
            </a:r>
            <a:endParaRPr/>
          </a:p>
          <a:p>
            <a:pPr indent="-190500" lvl="0" marL="342900" rtl="0" algn="l">
              <a:spcBef>
                <a:spcPts val="0"/>
              </a:spcBef>
              <a:spcAft>
                <a:spcPts val="0"/>
              </a:spcAft>
              <a:buSzPts val="1200"/>
              <a:buChar char="𑁋"/>
            </a:pPr>
            <a:r>
              <a:rPr lang="en">
                <a:uFill>
                  <a:noFill/>
                </a:uFill>
                <a:hlinkClick r:id="rId6"/>
              </a:rPr>
              <a:t>Different app concepts template</a:t>
            </a:r>
            <a:endParaRPr/>
          </a:p>
          <a:p>
            <a:pPr indent="-190500" lvl="0" marL="342900" rtl="0" algn="l">
              <a:spcBef>
                <a:spcPts val="0"/>
              </a:spcBef>
              <a:spcAft>
                <a:spcPts val="0"/>
              </a:spcAft>
              <a:buSzPts val="1200"/>
              <a:buChar char="𑁋"/>
            </a:pPr>
            <a:r>
              <a:rPr lang="en">
                <a:uFill>
                  <a:noFill/>
                </a:uFill>
                <a:hlinkClick r:id="rId7"/>
              </a:rPr>
              <a:t>Gradient business workshop landing page template</a:t>
            </a:r>
            <a:endParaRPr/>
          </a:p>
          <a:p>
            <a:pPr indent="0" lvl="0" marL="0" rtl="0" algn="l">
              <a:spcBef>
                <a:spcPts val="0"/>
              </a:spcBef>
              <a:spcAft>
                <a:spcPts val="0"/>
              </a:spcAft>
              <a:buClr>
                <a:schemeClr val="dk1"/>
              </a:buClr>
              <a:buSzPts val="1100"/>
              <a:buFont typeface="Arial"/>
              <a:buNone/>
            </a:pPr>
            <a:r>
              <a:t/>
            </a:r>
            <a:endParaRPr sz="1400"/>
          </a:p>
          <a:p>
            <a:pPr indent="0" lvl="0" marL="0" rtl="0" algn="l">
              <a:spcBef>
                <a:spcPts val="0"/>
              </a:spcBef>
              <a:spcAft>
                <a:spcPts val="0"/>
              </a:spcAft>
              <a:buNone/>
            </a:pPr>
            <a:r>
              <a:rPr lang="en" sz="2200">
                <a:latin typeface="Manrope SemiBold"/>
                <a:ea typeface="Manrope SemiBold"/>
                <a:cs typeface="Manrope SemiBold"/>
                <a:sym typeface="Manrope SemiBold"/>
              </a:rPr>
              <a:t>PHOTOS</a:t>
            </a:r>
            <a:endParaRPr b="1" sz="1900"/>
          </a:p>
          <a:p>
            <a:pPr indent="-190500" lvl="0" marL="342900" rtl="0" algn="l">
              <a:spcBef>
                <a:spcPts val="0"/>
              </a:spcBef>
              <a:spcAft>
                <a:spcPts val="0"/>
              </a:spcAft>
              <a:buSzPts val="1200"/>
              <a:buChar char="𑁋"/>
            </a:pPr>
            <a:r>
              <a:rPr lang="en">
                <a:uFill>
                  <a:noFill/>
                </a:uFill>
                <a:hlinkClick r:id="rId8"/>
              </a:rPr>
              <a:t>People working in elegant and cozy office space</a:t>
            </a:r>
            <a:endParaRPr/>
          </a:p>
        </p:txBody>
      </p:sp>
      <p:sp>
        <p:nvSpPr>
          <p:cNvPr id="3077" name="Google Shape;3077;p75"/>
          <p:cNvSpPr txBox="1"/>
          <p:nvPr>
            <p:ph idx="2" type="body"/>
          </p:nvPr>
        </p:nvSpPr>
        <p:spPr>
          <a:xfrm>
            <a:off x="4737150" y="1668575"/>
            <a:ext cx="3607800" cy="29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Manrope SemiBold"/>
                <a:ea typeface="Manrope SemiBold"/>
                <a:cs typeface="Manrope SemiBold"/>
                <a:sym typeface="Manrope SemiBold"/>
              </a:rPr>
              <a:t>PHOTOS</a:t>
            </a:r>
            <a:endParaRPr sz="1000"/>
          </a:p>
          <a:p>
            <a:pPr indent="-190500" lvl="0" marL="342900" rtl="0" algn="l">
              <a:spcBef>
                <a:spcPts val="0"/>
              </a:spcBef>
              <a:spcAft>
                <a:spcPts val="0"/>
              </a:spcAft>
              <a:buClr>
                <a:schemeClr val="dk1"/>
              </a:buClr>
              <a:buSzPts val="1200"/>
              <a:buChar char="𑁋"/>
            </a:pPr>
            <a:r>
              <a:rPr lang="en">
                <a:uFill>
                  <a:noFill/>
                </a:uFill>
                <a:hlinkClick r:id="rId9"/>
              </a:rPr>
              <a:t>People using digital device while in a meeting</a:t>
            </a:r>
            <a:endParaRPr/>
          </a:p>
          <a:p>
            <a:pPr indent="-190500" lvl="0" marL="342900" rtl="0" algn="l">
              <a:spcBef>
                <a:spcPts val="0"/>
              </a:spcBef>
              <a:spcAft>
                <a:spcPts val="0"/>
              </a:spcAft>
              <a:buClr>
                <a:schemeClr val="dk1"/>
              </a:buClr>
              <a:buSzPts val="1200"/>
              <a:buChar char="𑁋"/>
            </a:pPr>
            <a:r>
              <a:rPr lang="en">
                <a:uFill>
                  <a:noFill/>
                </a:uFill>
                <a:hlinkClick r:id="rId10"/>
              </a:rPr>
              <a:t>Portrait of entrepreneur holding laptop</a:t>
            </a:r>
            <a:endParaRPr/>
          </a:p>
          <a:p>
            <a:pPr indent="-190500" lvl="0" marL="342900" rtl="0" algn="l">
              <a:spcBef>
                <a:spcPts val="0"/>
              </a:spcBef>
              <a:spcAft>
                <a:spcPts val="0"/>
              </a:spcAft>
              <a:buClr>
                <a:schemeClr val="dk1"/>
              </a:buClr>
              <a:buSzPts val="1200"/>
              <a:buChar char="𑁋"/>
            </a:pPr>
            <a:r>
              <a:rPr lang="en">
                <a:uFill>
                  <a:noFill/>
                </a:uFill>
                <a:hlinkClick r:id="rId11"/>
              </a:rPr>
              <a:t>Portrait of confident senior woman posing</a:t>
            </a:r>
            <a:endParaRPr/>
          </a:p>
          <a:p>
            <a:pPr indent="-190500" lvl="0" marL="342900" rtl="0" algn="l">
              <a:spcBef>
                <a:spcPts val="0"/>
              </a:spcBef>
              <a:spcAft>
                <a:spcPts val="0"/>
              </a:spcAft>
              <a:buClr>
                <a:schemeClr val="dk1"/>
              </a:buClr>
              <a:buSzPts val="1200"/>
              <a:buChar char="𑁋"/>
            </a:pPr>
            <a:r>
              <a:rPr lang="en">
                <a:uFill>
                  <a:noFill/>
                </a:uFill>
                <a:hlinkClick r:id="rId12"/>
              </a:rPr>
              <a:t>Portrait of successful young businessman with his arms crossed looking at camera</a:t>
            </a:r>
            <a:endParaRPr/>
          </a:p>
          <a:p>
            <a:pPr indent="0" lvl="0" marL="0" rtl="0" algn="l">
              <a:spcBef>
                <a:spcPts val="0"/>
              </a:spcBef>
              <a:spcAft>
                <a:spcPts val="0"/>
              </a:spcAft>
              <a:buClr>
                <a:schemeClr val="dk1"/>
              </a:buClr>
              <a:buSzPts val="1100"/>
              <a:buFont typeface="Arial"/>
              <a:buNone/>
            </a:pPr>
            <a:r>
              <a:t/>
            </a:r>
            <a:endParaRPr sz="1400">
              <a:latin typeface="Inter SemiBold"/>
              <a:ea typeface="Inter SemiBold"/>
              <a:cs typeface="Inter SemiBold"/>
              <a:sym typeface="Inter SemiBold"/>
            </a:endParaRPr>
          </a:p>
          <a:p>
            <a:pPr indent="0" lvl="0" marL="0" rtl="0" algn="l">
              <a:spcBef>
                <a:spcPts val="0"/>
              </a:spcBef>
              <a:spcAft>
                <a:spcPts val="0"/>
              </a:spcAft>
              <a:buNone/>
            </a:pPr>
            <a:r>
              <a:rPr lang="en" sz="2200">
                <a:latin typeface="Manrope SemiBold"/>
                <a:ea typeface="Manrope SemiBold"/>
                <a:cs typeface="Manrope SemiBold"/>
                <a:sym typeface="Manrope SemiBold"/>
              </a:rPr>
              <a:t>ICONS</a:t>
            </a:r>
            <a:endParaRPr sz="2200">
              <a:latin typeface="Playfair Display SemiBold"/>
              <a:ea typeface="Playfair Display SemiBold"/>
              <a:cs typeface="Playfair Display SemiBold"/>
              <a:sym typeface="Playfair Display SemiBold"/>
            </a:endParaRPr>
          </a:p>
          <a:p>
            <a:pPr indent="-190500" lvl="0" marL="342900" rtl="0" algn="l">
              <a:spcBef>
                <a:spcPts val="0"/>
              </a:spcBef>
              <a:spcAft>
                <a:spcPts val="0"/>
              </a:spcAft>
              <a:buClr>
                <a:schemeClr val="dk1"/>
              </a:buClr>
              <a:buSzPts val="1200"/>
              <a:buChar char="𑁋"/>
            </a:pPr>
            <a:r>
              <a:rPr lang="en">
                <a:uFill>
                  <a:noFill/>
                </a:uFill>
                <a:hlinkClick r:id="rId13"/>
              </a:rPr>
              <a:t>Icon pack: sales | filled</a:t>
            </a:r>
            <a:endParaRPr/>
          </a:p>
        </p:txBody>
      </p:sp>
      <p:sp>
        <p:nvSpPr>
          <p:cNvPr id="3078" name="Google Shape;3078;p75"/>
          <p:cNvSpPr txBox="1"/>
          <p:nvPr>
            <p:ph idx="3" type="subTitle"/>
          </p:nvPr>
        </p:nvSpPr>
        <p:spPr>
          <a:xfrm>
            <a:off x="713250" y="1236325"/>
            <a:ext cx="77175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Did you like the resources on this template? Get them for free at our other websites:</a:t>
            </a:r>
            <a:endParaRPr sz="12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82" name="Shape 3082"/>
        <p:cNvGrpSpPr/>
        <p:nvPr/>
      </p:nvGrpSpPr>
      <p:grpSpPr>
        <a:xfrm>
          <a:off x="0" y="0"/>
          <a:ext cx="0" cy="0"/>
          <a:chOff x="0" y="0"/>
          <a:chExt cx="0" cy="0"/>
        </a:xfrm>
      </p:grpSpPr>
      <p:sp>
        <p:nvSpPr>
          <p:cNvPr id="3083" name="Google Shape;3083;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084" name="Google Shape;3084;p76"/>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4" name="Shape 1754"/>
        <p:cNvGrpSpPr/>
        <p:nvPr/>
      </p:nvGrpSpPr>
      <p:grpSpPr>
        <a:xfrm>
          <a:off x="0" y="0"/>
          <a:ext cx="0" cy="0"/>
          <a:chOff x="0" y="0"/>
          <a:chExt cx="0" cy="0"/>
        </a:xfrm>
      </p:grpSpPr>
      <p:grpSp>
        <p:nvGrpSpPr>
          <p:cNvPr id="1755" name="Google Shape;1755;p41"/>
          <p:cNvGrpSpPr/>
          <p:nvPr/>
        </p:nvGrpSpPr>
        <p:grpSpPr>
          <a:xfrm rot="-5400000">
            <a:off x="3259416" y="-2023375"/>
            <a:ext cx="2750618" cy="2741916"/>
            <a:chOff x="2724182" y="-1866850"/>
            <a:chExt cx="2750618" cy="2741916"/>
          </a:xfrm>
        </p:grpSpPr>
        <p:sp>
          <p:nvSpPr>
            <p:cNvPr id="1756" name="Google Shape;1756;p41"/>
            <p:cNvSpPr/>
            <p:nvPr/>
          </p:nvSpPr>
          <p:spPr>
            <a:xfrm>
              <a:off x="2822200" y="-1866850"/>
              <a:ext cx="2652600" cy="2637300"/>
            </a:xfrm>
            <a:prstGeom prst="ellipse">
              <a:avLst/>
            </a:prstGeom>
            <a:solidFill>
              <a:srgbClr val="FFFFFF">
                <a:alpha val="35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7" name="Google Shape;1757;p41"/>
            <p:cNvGrpSpPr/>
            <p:nvPr/>
          </p:nvGrpSpPr>
          <p:grpSpPr>
            <a:xfrm flipH="1" rot="-5400000">
              <a:off x="2724854" y="-1701422"/>
              <a:ext cx="2575817" cy="2577160"/>
              <a:chOff x="1550275" y="1493275"/>
              <a:chExt cx="1582100" cy="1582925"/>
            </a:xfrm>
          </p:grpSpPr>
          <p:sp>
            <p:nvSpPr>
              <p:cNvPr id="1758" name="Google Shape;1758;p41"/>
              <p:cNvSpPr/>
              <p:nvPr/>
            </p:nvSpPr>
            <p:spPr>
              <a:xfrm>
                <a:off x="1650275" y="1594100"/>
                <a:ext cx="301650" cy="300825"/>
              </a:xfrm>
              <a:custGeom>
                <a:rect b="b" l="l" r="r" t="t"/>
                <a:pathLst>
                  <a:path extrusionOk="0" fill="none" h="12033" w="12066">
                    <a:moveTo>
                      <a:pt x="1" y="12032"/>
                    </a:moveTo>
                    <a:lnTo>
                      <a:pt x="12065"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1"/>
              <p:cNvSpPr/>
              <p:nvPr/>
            </p:nvSpPr>
            <p:spPr>
              <a:xfrm>
                <a:off x="1560025" y="1503850"/>
                <a:ext cx="648800" cy="647975"/>
              </a:xfrm>
              <a:custGeom>
                <a:rect b="b" l="l" r="r" t="t"/>
                <a:pathLst>
                  <a:path extrusionOk="0" fill="none" h="25919" w="25952">
                    <a:moveTo>
                      <a:pt x="1" y="25919"/>
                    </a:moveTo>
                    <a:lnTo>
                      <a:pt x="25952"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1"/>
              <p:cNvSpPr/>
              <p:nvPr/>
            </p:nvSpPr>
            <p:spPr>
              <a:xfrm>
                <a:off x="1550275" y="1493275"/>
                <a:ext cx="834150" cy="834975"/>
              </a:xfrm>
              <a:custGeom>
                <a:rect b="b" l="l" r="r" t="t"/>
                <a:pathLst>
                  <a:path extrusionOk="0" fill="none" h="33399" w="33366">
                    <a:moveTo>
                      <a:pt x="1" y="33398"/>
                    </a:moveTo>
                    <a:lnTo>
                      <a:pt x="33366"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1"/>
              <p:cNvSpPr/>
              <p:nvPr/>
            </p:nvSpPr>
            <p:spPr>
              <a:xfrm>
                <a:off x="1571425" y="1514425"/>
                <a:ext cx="957725" cy="958525"/>
              </a:xfrm>
              <a:custGeom>
                <a:rect b="b" l="l" r="r" t="t"/>
                <a:pathLst>
                  <a:path extrusionOk="0" fill="none" h="38341" w="38309">
                    <a:moveTo>
                      <a:pt x="0" y="38341"/>
                    </a:moveTo>
                    <a:lnTo>
                      <a:pt x="3830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1"/>
              <p:cNvSpPr/>
              <p:nvPr/>
            </p:nvSpPr>
            <p:spPr>
              <a:xfrm>
                <a:off x="1612875" y="1555875"/>
                <a:ext cx="1041475" cy="1042275"/>
              </a:xfrm>
              <a:custGeom>
                <a:rect b="b" l="l" r="r" t="t"/>
                <a:pathLst>
                  <a:path extrusionOk="0" fill="none" h="41691" w="41659">
                    <a:moveTo>
                      <a:pt x="1" y="41691"/>
                    </a:moveTo>
                    <a:lnTo>
                      <a:pt x="41658"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1"/>
              <p:cNvSpPr/>
              <p:nvPr/>
            </p:nvSpPr>
            <p:spPr>
              <a:xfrm>
                <a:off x="1669800" y="1613600"/>
                <a:ext cx="1093475" cy="1092675"/>
              </a:xfrm>
              <a:custGeom>
                <a:rect b="b" l="l" r="r" t="t"/>
                <a:pathLst>
                  <a:path extrusionOk="0" fill="none" h="43707" w="43739">
                    <a:moveTo>
                      <a:pt x="0" y="43707"/>
                    </a:moveTo>
                    <a:lnTo>
                      <a:pt x="4373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1"/>
              <p:cNvSpPr/>
              <p:nvPr/>
            </p:nvSpPr>
            <p:spPr>
              <a:xfrm>
                <a:off x="1735631" y="1684323"/>
                <a:ext cx="1122767" cy="1115752"/>
              </a:xfrm>
              <a:custGeom>
                <a:rect b="b" l="l" r="r" t="t"/>
                <a:pathLst>
                  <a:path extrusionOk="0" fill="none" h="75837" w="75837">
                    <a:moveTo>
                      <a:pt x="1" y="75836"/>
                    </a:moveTo>
                    <a:lnTo>
                      <a:pt x="75837"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1"/>
              <p:cNvSpPr/>
              <p:nvPr/>
            </p:nvSpPr>
            <p:spPr>
              <a:xfrm>
                <a:off x="1781330" y="1767253"/>
                <a:ext cx="1160811" cy="1151585"/>
              </a:xfrm>
              <a:custGeom>
                <a:rect b="b" l="l" r="r" t="t"/>
                <a:pathLst>
                  <a:path extrusionOk="0" fill="none" h="75837" w="75870">
                    <a:moveTo>
                      <a:pt x="1" y="75836"/>
                    </a:moveTo>
                    <a:lnTo>
                      <a:pt x="75869" y="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1"/>
              <p:cNvSpPr/>
              <p:nvPr/>
            </p:nvSpPr>
            <p:spPr>
              <a:xfrm>
                <a:off x="1891023" y="1863197"/>
                <a:ext cx="1121111" cy="1119801"/>
              </a:xfrm>
              <a:custGeom>
                <a:rect b="b" l="l" r="r" t="t"/>
                <a:pathLst>
                  <a:path extrusionOk="0" fill="none" h="74828" w="74828">
                    <a:moveTo>
                      <a:pt x="0" y="74828"/>
                    </a:moveTo>
                    <a:lnTo>
                      <a:pt x="74828" y="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1"/>
              <p:cNvSpPr/>
              <p:nvPr/>
            </p:nvSpPr>
            <p:spPr>
              <a:xfrm>
                <a:off x="2027500" y="1971325"/>
                <a:ext cx="1042275" cy="1042275"/>
              </a:xfrm>
              <a:custGeom>
                <a:rect b="b" l="l" r="r" t="t"/>
                <a:pathLst>
                  <a:path extrusionOk="0" fill="none" h="41691" w="41691">
                    <a:moveTo>
                      <a:pt x="41691" y="0"/>
                    </a:moveTo>
                    <a:lnTo>
                      <a:pt x="1" y="41690"/>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1"/>
              <p:cNvSpPr/>
              <p:nvPr/>
            </p:nvSpPr>
            <p:spPr>
              <a:xfrm>
                <a:off x="2152700" y="2096525"/>
                <a:ext cx="958550" cy="958525"/>
              </a:xfrm>
              <a:custGeom>
                <a:rect b="b" l="l" r="r" t="t"/>
                <a:pathLst>
                  <a:path extrusionOk="0" fill="none" h="38341" w="38342">
                    <a:moveTo>
                      <a:pt x="38341" y="0"/>
                    </a:moveTo>
                    <a:lnTo>
                      <a:pt x="1" y="3834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1"/>
              <p:cNvSpPr/>
              <p:nvPr/>
            </p:nvSpPr>
            <p:spPr>
              <a:xfrm>
                <a:off x="2298225" y="2241225"/>
                <a:ext cx="834150" cy="834975"/>
              </a:xfrm>
              <a:custGeom>
                <a:rect b="b" l="l" r="r" t="t"/>
                <a:pathLst>
                  <a:path extrusionOk="0" fill="none" h="33399" w="33366">
                    <a:moveTo>
                      <a:pt x="33366" y="1"/>
                    </a:moveTo>
                    <a:lnTo>
                      <a:pt x="1" y="33398"/>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1"/>
              <p:cNvSpPr/>
              <p:nvPr/>
            </p:nvSpPr>
            <p:spPr>
              <a:xfrm>
                <a:off x="2473825" y="2417650"/>
                <a:ext cx="648800" cy="648800"/>
              </a:xfrm>
              <a:custGeom>
                <a:rect b="b" l="l" r="r" t="t"/>
                <a:pathLst>
                  <a:path extrusionOk="0" fill="none" h="25952" w="25952">
                    <a:moveTo>
                      <a:pt x="25952" y="0"/>
                    </a:moveTo>
                    <a:lnTo>
                      <a:pt x="1" y="25951"/>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1"/>
              <p:cNvSpPr/>
              <p:nvPr/>
            </p:nvSpPr>
            <p:spPr>
              <a:xfrm>
                <a:off x="2730750" y="2674550"/>
                <a:ext cx="300825" cy="300825"/>
              </a:xfrm>
              <a:custGeom>
                <a:rect b="b" l="l" r="r" t="t"/>
                <a:pathLst>
                  <a:path extrusionOk="0" fill="none" h="12033" w="12033">
                    <a:moveTo>
                      <a:pt x="12032" y="1"/>
                    </a:moveTo>
                    <a:lnTo>
                      <a:pt x="0" y="12033"/>
                    </a:lnTo>
                  </a:path>
                </a:pathLst>
              </a:custGeom>
              <a:noFill/>
              <a:ln cap="rnd" cmpd="sng" w="19050">
                <a:solidFill>
                  <a:schemeClr val="accent1"/>
                </a:solidFill>
                <a:prstDash val="solid"/>
                <a:miter lim="325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72" name="Google Shape;1772;p41"/>
          <p:cNvSpPr txBox="1"/>
          <p:nvPr>
            <p:ph type="title"/>
          </p:nvPr>
        </p:nvSpPr>
        <p:spPr>
          <a:xfrm>
            <a:off x="4709575" y="1310875"/>
            <a:ext cx="3474000" cy="129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WHOA!</a:t>
            </a:r>
            <a:endParaRPr/>
          </a:p>
        </p:txBody>
      </p:sp>
      <p:sp>
        <p:nvSpPr>
          <p:cNvPr id="1773" name="Google Shape;1773;p41"/>
          <p:cNvSpPr txBox="1"/>
          <p:nvPr>
            <p:ph idx="1" type="subTitle"/>
          </p:nvPr>
        </p:nvSpPr>
        <p:spPr>
          <a:xfrm>
            <a:off x="4709575" y="2645425"/>
            <a:ext cx="3474000" cy="1038900"/>
          </a:xfrm>
          <a:prstGeom prst="rect">
            <a:avLst/>
          </a:prstGeom>
        </p:spPr>
        <p:txBody>
          <a:bodyPr anchorCtr="0" anchor="t" bIns="91425" lIns="91425" spcFirstLastPara="1" rIns="182875" wrap="square" tIns="91425">
            <a:noAutofit/>
          </a:bodyPr>
          <a:lstStyle/>
          <a:p>
            <a:pPr indent="0" lvl="0" marL="0" rtl="0" algn="r">
              <a:spcBef>
                <a:spcPts val="0"/>
              </a:spcBef>
              <a:spcAft>
                <a:spcPts val="0"/>
              </a:spcAft>
              <a:buNone/>
            </a:pPr>
            <a:r>
              <a:rPr lang="en"/>
              <a:t>This can be the part of the presentation where you introduce yourself or write your email…</a:t>
            </a:r>
            <a:endParaRPr/>
          </a:p>
        </p:txBody>
      </p:sp>
      <p:cxnSp>
        <p:nvCxnSpPr>
          <p:cNvPr id="1774" name="Google Shape;1774;p41"/>
          <p:cNvCxnSpPr/>
          <p:nvPr/>
        </p:nvCxnSpPr>
        <p:spPr>
          <a:xfrm>
            <a:off x="5077275" y="2556950"/>
            <a:ext cx="2908200" cy="0"/>
          </a:xfrm>
          <a:prstGeom prst="straightConnector1">
            <a:avLst/>
          </a:prstGeom>
          <a:noFill/>
          <a:ln cap="flat" cmpd="sng" w="28575">
            <a:solidFill>
              <a:schemeClr val="dk1"/>
            </a:solidFill>
            <a:prstDash val="solid"/>
            <a:round/>
            <a:headEnd len="med" w="med" type="none"/>
            <a:tailEnd len="med" w="med" type="none"/>
          </a:ln>
        </p:spPr>
      </p:cxnSp>
      <p:grpSp>
        <p:nvGrpSpPr>
          <p:cNvPr id="1775" name="Google Shape;1775;p41"/>
          <p:cNvGrpSpPr/>
          <p:nvPr/>
        </p:nvGrpSpPr>
        <p:grpSpPr>
          <a:xfrm>
            <a:off x="1158598" y="1211184"/>
            <a:ext cx="2031390" cy="2721374"/>
            <a:chOff x="1589101" y="1254275"/>
            <a:chExt cx="1966876" cy="2634948"/>
          </a:xfrm>
        </p:grpSpPr>
        <p:sp>
          <p:nvSpPr>
            <p:cNvPr id="1776" name="Google Shape;1776;p41"/>
            <p:cNvSpPr/>
            <p:nvPr/>
          </p:nvSpPr>
          <p:spPr>
            <a:xfrm>
              <a:off x="1589101" y="3759753"/>
              <a:ext cx="1966876" cy="129470"/>
            </a:xfrm>
            <a:custGeom>
              <a:rect b="b" l="l" r="r" t="t"/>
              <a:pathLst>
                <a:path extrusionOk="0" h="2014" w="30595">
                  <a:moveTo>
                    <a:pt x="15297" y="1"/>
                  </a:moveTo>
                  <a:cubicBezTo>
                    <a:pt x="6852" y="1"/>
                    <a:pt x="0" y="452"/>
                    <a:pt x="0" y="1001"/>
                  </a:cubicBezTo>
                  <a:cubicBezTo>
                    <a:pt x="0" y="1562"/>
                    <a:pt x="6852" y="2013"/>
                    <a:pt x="15297" y="2013"/>
                  </a:cubicBezTo>
                  <a:cubicBezTo>
                    <a:pt x="23743" y="2013"/>
                    <a:pt x="30595" y="1562"/>
                    <a:pt x="30595" y="1001"/>
                  </a:cubicBezTo>
                  <a:cubicBezTo>
                    <a:pt x="30595" y="452"/>
                    <a:pt x="23743" y="1"/>
                    <a:pt x="15297"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1"/>
            <p:cNvSpPr/>
            <p:nvPr/>
          </p:nvSpPr>
          <p:spPr>
            <a:xfrm>
              <a:off x="1886040" y="1254275"/>
              <a:ext cx="1351773" cy="2562079"/>
            </a:xfrm>
            <a:custGeom>
              <a:rect b="b" l="l" r="r" t="t"/>
              <a:pathLst>
                <a:path extrusionOk="0" h="39855" w="21027">
                  <a:moveTo>
                    <a:pt x="2211" y="1"/>
                  </a:moveTo>
                  <a:cubicBezTo>
                    <a:pt x="990" y="1"/>
                    <a:pt x="0" y="980"/>
                    <a:pt x="0" y="2200"/>
                  </a:cubicBezTo>
                  <a:lnTo>
                    <a:pt x="0" y="37644"/>
                  </a:lnTo>
                  <a:cubicBezTo>
                    <a:pt x="0" y="38876"/>
                    <a:pt x="990" y="39854"/>
                    <a:pt x="2211" y="39854"/>
                  </a:cubicBezTo>
                  <a:lnTo>
                    <a:pt x="18816" y="39854"/>
                  </a:lnTo>
                  <a:cubicBezTo>
                    <a:pt x="20037" y="39854"/>
                    <a:pt x="21027" y="38876"/>
                    <a:pt x="21027" y="37644"/>
                  </a:cubicBezTo>
                  <a:lnTo>
                    <a:pt x="21027" y="2200"/>
                  </a:lnTo>
                  <a:cubicBezTo>
                    <a:pt x="21027" y="980"/>
                    <a:pt x="20037" y="1"/>
                    <a:pt x="188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1"/>
            <p:cNvSpPr/>
            <p:nvPr/>
          </p:nvSpPr>
          <p:spPr>
            <a:xfrm>
              <a:off x="1917155" y="1366004"/>
              <a:ext cx="1289543" cy="2346403"/>
            </a:xfrm>
            <a:custGeom>
              <a:rect b="b" l="l" r="r" t="t"/>
              <a:pathLst>
                <a:path extrusionOk="0" h="36500" w="20059">
                  <a:moveTo>
                    <a:pt x="1474" y="1"/>
                  </a:moveTo>
                  <a:cubicBezTo>
                    <a:pt x="660" y="1"/>
                    <a:pt x="0" y="649"/>
                    <a:pt x="0" y="1463"/>
                  </a:cubicBezTo>
                  <a:lnTo>
                    <a:pt x="0" y="35037"/>
                  </a:lnTo>
                  <a:cubicBezTo>
                    <a:pt x="0" y="35851"/>
                    <a:pt x="660" y="36500"/>
                    <a:pt x="1474" y="36500"/>
                  </a:cubicBezTo>
                  <a:lnTo>
                    <a:pt x="18596" y="36500"/>
                  </a:lnTo>
                  <a:cubicBezTo>
                    <a:pt x="19399" y="36500"/>
                    <a:pt x="20059" y="35851"/>
                    <a:pt x="20059" y="35037"/>
                  </a:cubicBezTo>
                  <a:lnTo>
                    <a:pt x="20059" y="1463"/>
                  </a:lnTo>
                  <a:cubicBezTo>
                    <a:pt x="20059" y="649"/>
                    <a:pt x="19399" y="1"/>
                    <a:pt x="185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1"/>
            <p:cNvSpPr/>
            <p:nvPr/>
          </p:nvSpPr>
          <p:spPr>
            <a:xfrm>
              <a:off x="2327881" y="3302359"/>
              <a:ext cx="470906" cy="70071"/>
            </a:xfrm>
            <a:custGeom>
              <a:rect b="b" l="l" r="r" t="t"/>
              <a:pathLst>
                <a:path extrusionOk="0" h="1090" w="7325">
                  <a:moveTo>
                    <a:pt x="550" y="1"/>
                  </a:moveTo>
                  <a:cubicBezTo>
                    <a:pt x="242" y="1"/>
                    <a:pt x="0" y="243"/>
                    <a:pt x="0" y="550"/>
                  </a:cubicBezTo>
                  <a:cubicBezTo>
                    <a:pt x="0" y="847"/>
                    <a:pt x="242" y="1089"/>
                    <a:pt x="550" y="1089"/>
                  </a:cubicBezTo>
                  <a:lnTo>
                    <a:pt x="6775" y="1089"/>
                  </a:lnTo>
                  <a:cubicBezTo>
                    <a:pt x="7083" y="1089"/>
                    <a:pt x="7325" y="847"/>
                    <a:pt x="7325" y="550"/>
                  </a:cubicBezTo>
                  <a:cubicBezTo>
                    <a:pt x="7325" y="243"/>
                    <a:pt x="7083" y="1"/>
                    <a:pt x="6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1"/>
            <p:cNvSpPr/>
            <p:nvPr/>
          </p:nvSpPr>
          <p:spPr>
            <a:xfrm>
              <a:off x="1917155" y="1366004"/>
              <a:ext cx="1289543" cy="2347110"/>
            </a:xfrm>
            <a:custGeom>
              <a:rect b="b" l="l" r="r" t="t"/>
              <a:pathLst>
                <a:path extrusionOk="0" h="36511" w="20059">
                  <a:moveTo>
                    <a:pt x="18596" y="45"/>
                  </a:moveTo>
                  <a:cubicBezTo>
                    <a:pt x="19377" y="45"/>
                    <a:pt x="20015" y="682"/>
                    <a:pt x="20015" y="1463"/>
                  </a:cubicBezTo>
                  <a:lnTo>
                    <a:pt x="20015" y="35037"/>
                  </a:lnTo>
                  <a:cubicBezTo>
                    <a:pt x="20015" y="35829"/>
                    <a:pt x="19377" y="36467"/>
                    <a:pt x="18596" y="36467"/>
                  </a:cubicBezTo>
                  <a:lnTo>
                    <a:pt x="1474" y="36467"/>
                  </a:lnTo>
                  <a:cubicBezTo>
                    <a:pt x="682" y="36467"/>
                    <a:pt x="44" y="35829"/>
                    <a:pt x="44" y="35037"/>
                  </a:cubicBezTo>
                  <a:lnTo>
                    <a:pt x="44" y="1463"/>
                  </a:lnTo>
                  <a:cubicBezTo>
                    <a:pt x="44" y="682"/>
                    <a:pt x="682" y="45"/>
                    <a:pt x="1474" y="45"/>
                  </a:cubicBezTo>
                  <a:lnTo>
                    <a:pt x="18596" y="45"/>
                  </a:lnTo>
                  <a:moveTo>
                    <a:pt x="18596" y="1"/>
                  </a:moveTo>
                  <a:lnTo>
                    <a:pt x="1474" y="1"/>
                  </a:lnTo>
                  <a:cubicBezTo>
                    <a:pt x="660" y="1"/>
                    <a:pt x="0" y="649"/>
                    <a:pt x="0" y="1463"/>
                  </a:cubicBezTo>
                  <a:lnTo>
                    <a:pt x="0" y="35037"/>
                  </a:lnTo>
                  <a:cubicBezTo>
                    <a:pt x="0" y="35851"/>
                    <a:pt x="660" y="36511"/>
                    <a:pt x="1474" y="36511"/>
                  </a:cubicBezTo>
                  <a:lnTo>
                    <a:pt x="18596" y="36511"/>
                  </a:lnTo>
                  <a:cubicBezTo>
                    <a:pt x="19399" y="36511"/>
                    <a:pt x="20059" y="35851"/>
                    <a:pt x="20059" y="35037"/>
                  </a:cubicBezTo>
                  <a:lnTo>
                    <a:pt x="20059" y="1463"/>
                  </a:lnTo>
                  <a:cubicBezTo>
                    <a:pt x="20059" y="649"/>
                    <a:pt x="19399" y="1"/>
                    <a:pt x="18596" y="1"/>
                  </a:cubicBezTo>
                  <a:close/>
                </a:path>
              </a:pathLst>
            </a:custGeom>
            <a:solidFill>
              <a:srgbClr val="0022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1"/>
            <p:cNvSpPr/>
            <p:nvPr/>
          </p:nvSpPr>
          <p:spPr>
            <a:xfrm>
              <a:off x="2167422" y="2267292"/>
              <a:ext cx="777686" cy="596115"/>
            </a:xfrm>
            <a:custGeom>
              <a:rect b="b" l="l" r="r" t="t"/>
              <a:pathLst>
                <a:path extrusionOk="0" h="9273" w="12097">
                  <a:moveTo>
                    <a:pt x="10617" y="0"/>
                  </a:moveTo>
                  <a:cubicBezTo>
                    <a:pt x="10597" y="0"/>
                    <a:pt x="10577" y="1"/>
                    <a:pt x="10557" y="2"/>
                  </a:cubicBezTo>
                  <a:lnTo>
                    <a:pt x="352" y="453"/>
                  </a:lnTo>
                  <a:cubicBezTo>
                    <a:pt x="154" y="464"/>
                    <a:pt x="0" y="629"/>
                    <a:pt x="11" y="827"/>
                  </a:cubicBezTo>
                  <a:lnTo>
                    <a:pt x="374" y="8931"/>
                  </a:lnTo>
                  <a:cubicBezTo>
                    <a:pt x="385" y="9129"/>
                    <a:pt x="550" y="9272"/>
                    <a:pt x="737" y="9272"/>
                  </a:cubicBezTo>
                  <a:lnTo>
                    <a:pt x="10942" y="8811"/>
                  </a:lnTo>
                  <a:cubicBezTo>
                    <a:pt x="11602" y="8789"/>
                    <a:pt x="12097" y="8228"/>
                    <a:pt x="12075" y="7579"/>
                  </a:cubicBezTo>
                  <a:lnTo>
                    <a:pt x="11789" y="1124"/>
                  </a:lnTo>
                  <a:cubicBezTo>
                    <a:pt x="11757" y="495"/>
                    <a:pt x="11240" y="0"/>
                    <a:pt x="106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1"/>
            <p:cNvSpPr/>
            <p:nvPr/>
          </p:nvSpPr>
          <p:spPr>
            <a:xfrm>
              <a:off x="2167422" y="2267292"/>
              <a:ext cx="777686" cy="596115"/>
            </a:xfrm>
            <a:custGeom>
              <a:rect b="b" l="l" r="r" t="t"/>
              <a:pathLst>
                <a:path extrusionOk="0" h="9273" w="12097">
                  <a:moveTo>
                    <a:pt x="10617" y="0"/>
                  </a:moveTo>
                  <a:cubicBezTo>
                    <a:pt x="10597" y="0"/>
                    <a:pt x="10577" y="1"/>
                    <a:pt x="10557" y="2"/>
                  </a:cubicBezTo>
                  <a:lnTo>
                    <a:pt x="352" y="453"/>
                  </a:lnTo>
                  <a:cubicBezTo>
                    <a:pt x="154" y="464"/>
                    <a:pt x="0" y="629"/>
                    <a:pt x="11" y="827"/>
                  </a:cubicBezTo>
                  <a:lnTo>
                    <a:pt x="374" y="8931"/>
                  </a:lnTo>
                  <a:cubicBezTo>
                    <a:pt x="385" y="9129"/>
                    <a:pt x="550" y="9272"/>
                    <a:pt x="737" y="9272"/>
                  </a:cubicBezTo>
                  <a:lnTo>
                    <a:pt x="10942" y="8811"/>
                  </a:lnTo>
                  <a:cubicBezTo>
                    <a:pt x="11602" y="8789"/>
                    <a:pt x="12097" y="8228"/>
                    <a:pt x="12075" y="7579"/>
                  </a:cubicBezTo>
                  <a:lnTo>
                    <a:pt x="11789" y="1124"/>
                  </a:lnTo>
                  <a:cubicBezTo>
                    <a:pt x="11757" y="495"/>
                    <a:pt x="11240" y="0"/>
                    <a:pt x="10617" y="0"/>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1"/>
            <p:cNvSpPr/>
            <p:nvPr/>
          </p:nvSpPr>
          <p:spPr>
            <a:xfrm>
              <a:off x="2274138" y="1788041"/>
              <a:ext cx="575566" cy="575544"/>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1"/>
            <p:cNvSpPr/>
            <p:nvPr/>
          </p:nvSpPr>
          <p:spPr>
            <a:xfrm>
              <a:off x="2305959" y="1819862"/>
              <a:ext cx="511921" cy="511901"/>
            </a:xfrm>
            <a:custGeom>
              <a:rect b="b" l="l" r="r" t="t"/>
              <a:pathLst>
                <a:path extrusionOk="0" h="7963" w="7963">
                  <a:moveTo>
                    <a:pt x="3982" y="1"/>
                  </a:moveTo>
                  <a:cubicBezTo>
                    <a:pt x="1782" y="1"/>
                    <a:pt x="1" y="1782"/>
                    <a:pt x="1" y="3982"/>
                  </a:cubicBezTo>
                  <a:cubicBezTo>
                    <a:pt x="1" y="6181"/>
                    <a:pt x="1782" y="7963"/>
                    <a:pt x="3982" y="7963"/>
                  </a:cubicBezTo>
                  <a:cubicBezTo>
                    <a:pt x="6181" y="7963"/>
                    <a:pt x="7963" y="6181"/>
                    <a:pt x="7963" y="3982"/>
                  </a:cubicBezTo>
                  <a:cubicBezTo>
                    <a:pt x="7963" y="1782"/>
                    <a:pt x="6181" y="1"/>
                    <a:pt x="39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1"/>
            <p:cNvSpPr/>
            <p:nvPr/>
          </p:nvSpPr>
          <p:spPr>
            <a:xfrm>
              <a:off x="2378089" y="1819862"/>
              <a:ext cx="367660" cy="95978"/>
            </a:xfrm>
            <a:custGeom>
              <a:rect b="b" l="l" r="r" t="t"/>
              <a:pathLst>
                <a:path extrusionOk="0" h="1493" w="5719">
                  <a:moveTo>
                    <a:pt x="2860" y="1"/>
                  </a:moveTo>
                  <a:cubicBezTo>
                    <a:pt x="1782" y="1"/>
                    <a:pt x="792" y="441"/>
                    <a:pt x="77" y="1133"/>
                  </a:cubicBezTo>
                  <a:cubicBezTo>
                    <a:pt x="0" y="1221"/>
                    <a:pt x="0" y="1342"/>
                    <a:pt x="66" y="1430"/>
                  </a:cubicBezTo>
                  <a:cubicBezTo>
                    <a:pt x="112" y="1470"/>
                    <a:pt x="169" y="1492"/>
                    <a:pt x="224" y="1492"/>
                  </a:cubicBezTo>
                  <a:cubicBezTo>
                    <a:pt x="276" y="1492"/>
                    <a:pt x="326" y="1473"/>
                    <a:pt x="363" y="1430"/>
                  </a:cubicBezTo>
                  <a:cubicBezTo>
                    <a:pt x="1012" y="803"/>
                    <a:pt x="1892" y="408"/>
                    <a:pt x="2860" y="408"/>
                  </a:cubicBezTo>
                  <a:cubicBezTo>
                    <a:pt x="3827" y="408"/>
                    <a:pt x="4707" y="803"/>
                    <a:pt x="5356" y="1430"/>
                  </a:cubicBezTo>
                  <a:cubicBezTo>
                    <a:pt x="5393" y="1473"/>
                    <a:pt x="5446" y="1492"/>
                    <a:pt x="5499" y="1492"/>
                  </a:cubicBezTo>
                  <a:cubicBezTo>
                    <a:pt x="5556" y="1492"/>
                    <a:pt x="5613" y="1470"/>
                    <a:pt x="5653" y="1430"/>
                  </a:cubicBezTo>
                  <a:cubicBezTo>
                    <a:pt x="5719" y="1342"/>
                    <a:pt x="5719" y="1221"/>
                    <a:pt x="5642" y="1133"/>
                  </a:cubicBezTo>
                  <a:cubicBezTo>
                    <a:pt x="4927" y="441"/>
                    <a:pt x="3948" y="1"/>
                    <a:pt x="2860"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1"/>
            <p:cNvSpPr/>
            <p:nvPr/>
          </p:nvSpPr>
          <p:spPr>
            <a:xfrm>
              <a:off x="2348388" y="2182563"/>
              <a:ext cx="427062" cy="137891"/>
            </a:xfrm>
            <a:custGeom>
              <a:rect b="b" l="l" r="r" t="t"/>
              <a:pathLst>
                <a:path extrusionOk="0" h="2145" w="6643">
                  <a:moveTo>
                    <a:pt x="231" y="0"/>
                  </a:moveTo>
                  <a:lnTo>
                    <a:pt x="231" y="11"/>
                  </a:lnTo>
                  <a:cubicBezTo>
                    <a:pt x="187" y="11"/>
                    <a:pt x="154" y="11"/>
                    <a:pt x="121" y="33"/>
                  </a:cubicBezTo>
                  <a:cubicBezTo>
                    <a:pt x="33" y="88"/>
                    <a:pt x="0" y="209"/>
                    <a:pt x="55" y="297"/>
                  </a:cubicBezTo>
                  <a:cubicBezTo>
                    <a:pt x="759" y="1452"/>
                    <a:pt x="1969" y="2145"/>
                    <a:pt x="3322" y="2145"/>
                  </a:cubicBezTo>
                  <a:cubicBezTo>
                    <a:pt x="4674" y="2145"/>
                    <a:pt x="5884" y="1452"/>
                    <a:pt x="6588" y="297"/>
                  </a:cubicBezTo>
                  <a:cubicBezTo>
                    <a:pt x="6643" y="209"/>
                    <a:pt x="6610" y="88"/>
                    <a:pt x="6522" y="33"/>
                  </a:cubicBezTo>
                  <a:cubicBezTo>
                    <a:pt x="6489" y="15"/>
                    <a:pt x="6453" y="6"/>
                    <a:pt x="6419" y="6"/>
                  </a:cubicBezTo>
                  <a:cubicBezTo>
                    <a:pt x="6349" y="6"/>
                    <a:pt x="6283" y="41"/>
                    <a:pt x="6247" y="99"/>
                  </a:cubicBezTo>
                  <a:cubicBezTo>
                    <a:pt x="5631" y="1133"/>
                    <a:pt x="4531" y="1760"/>
                    <a:pt x="3322" y="1760"/>
                  </a:cubicBezTo>
                  <a:cubicBezTo>
                    <a:pt x="2112" y="1760"/>
                    <a:pt x="1012" y="1133"/>
                    <a:pt x="396" y="99"/>
                  </a:cubicBezTo>
                  <a:cubicBezTo>
                    <a:pt x="352" y="33"/>
                    <a:pt x="297" y="0"/>
                    <a:pt x="2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1"/>
            <p:cNvSpPr/>
            <p:nvPr/>
          </p:nvSpPr>
          <p:spPr>
            <a:xfrm>
              <a:off x="2456518" y="1909670"/>
              <a:ext cx="212213" cy="348553"/>
            </a:xfrm>
            <a:custGeom>
              <a:rect b="b" l="l" r="r" t="t"/>
              <a:pathLst>
                <a:path extrusionOk="0" h="5422" w="3301">
                  <a:moveTo>
                    <a:pt x="1563" y="0"/>
                  </a:moveTo>
                  <a:cubicBezTo>
                    <a:pt x="1398" y="0"/>
                    <a:pt x="1266" y="121"/>
                    <a:pt x="1266" y="286"/>
                  </a:cubicBezTo>
                  <a:lnTo>
                    <a:pt x="1266" y="297"/>
                  </a:lnTo>
                  <a:cubicBezTo>
                    <a:pt x="1266" y="418"/>
                    <a:pt x="1189" y="539"/>
                    <a:pt x="1057" y="572"/>
                  </a:cubicBezTo>
                  <a:cubicBezTo>
                    <a:pt x="980" y="594"/>
                    <a:pt x="914" y="616"/>
                    <a:pt x="848" y="649"/>
                  </a:cubicBezTo>
                  <a:cubicBezTo>
                    <a:pt x="617" y="748"/>
                    <a:pt x="452" y="902"/>
                    <a:pt x="320" y="1089"/>
                  </a:cubicBezTo>
                  <a:cubicBezTo>
                    <a:pt x="199" y="1276"/>
                    <a:pt x="133" y="1507"/>
                    <a:pt x="133" y="1771"/>
                  </a:cubicBezTo>
                  <a:cubicBezTo>
                    <a:pt x="133" y="2321"/>
                    <a:pt x="441" y="2684"/>
                    <a:pt x="1046" y="2882"/>
                  </a:cubicBezTo>
                  <a:lnTo>
                    <a:pt x="2101" y="3200"/>
                  </a:lnTo>
                  <a:cubicBezTo>
                    <a:pt x="2244" y="3244"/>
                    <a:pt x="2343" y="3299"/>
                    <a:pt x="2409" y="3365"/>
                  </a:cubicBezTo>
                  <a:cubicBezTo>
                    <a:pt x="2475" y="3431"/>
                    <a:pt x="2497" y="3519"/>
                    <a:pt x="2497" y="3629"/>
                  </a:cubicBezTo>
                  <a:cubicBezTo>
                    <a:pt x="2497" y="3783"/>
                    <a:pt x="2431" y="3904"/>
                    <a:pt x="2277" y="4014"/>
                  </a:cubicBezTo>
                  <a:cubicBezTo>
                    <a:pt x="2134" y="4113"/>
                    <a:pt x="1947" y="4168"/>
                    <a:pt x="1728" y="4168"/>
                  </a:cubicBezTo>
                  <a:cubicBezTo>
                    <a:pt x="1486" y="4168"/>
                    <a:pt x="1288" y="4102"/>
                    <a:pt x="1112" y="3959"/>
                  </a:cubicBezTo>
                  <a:cubicBezTo>
                    <a:pt x="1002" y="3871"/>
                    <a:pt x="914" y="3750"/>
                    <a:pt x="848" y="3618"/>
                  </a:cubicBezTo>
                  <a:cubicBezTo>
                    <a:pt x="799" y="3511"/>
                    <a:pt x="690" y="3439"/>
                    <a:pt x="582" y="3439"/>
                  </a:cubicBezTo>
                  <a:cubicBezTo>
                    <a:pt x="568" y="3439"/>
                    <a:pt x="554" y="3440"/>
                    <a:pt x="540" y="3442"/>
                  </a:cubicBezTo>
                  <a:lnTo>
                    <a:pt x="287" y="3486"/>
                  </a:lnTo>
                  <a:cubicBezTo>
                    <a:pt x="111" y="3508"/>
                    <a:pt x="1" y="3695"/>
                    <a:pt x="56" y="3871"/>
                  </a:cubicBezTo>
                  <a:cubicBezTo>
                    <a:pt x="111" y="4014"/>
                    <a:pt x="177" y="4146"/>
                    <a:pt x="265" y="4267"/>
                  </a:cubicBezTo>
                  <a:cubicBezTo>
                    <a:pt x="419" y="4476"/>
                    <a:pt x="617" y="4641"/>
                    <a:pt x="859" y="4751"/>
                  </a:cubicBezTo>
                  <a:cubicBezTo>
                    <a:pt x="925" y="4784"/>
                    <a:pt x="991" y="4806"/>
                    <a:pt x="1057" y="4828"/>
                  </a:cubicBezTo>
                  <a:cubicBezTo>
                    <a:pt x="1178" y="4861"/>
                    <a:pt x="1266" y="4982"/>
                    <a:pt x="1266" y="5103"/>
                  </a:cubicBezTo>
                  <a:lnTo>
                    <a:pt x="1266" y="5125"/>
                  </a:lnTo>
                  <a:cubicBezTo>
                    <a:pt x="1266" y="5290"/>
                    <a:pt x="1398" y="5422"/>
                    <a:pt x="1563" y="5422"/>
                  </a:cubicBezTo>
                  <a:lnTo>
                    <a:pt x="1782" y="5422"/>
                  </a:lnTo>
                  <a:cubicBezTo>
                    <a:pt x="1947" y="5422"/>
                    <a:pt x="2079" y="5290"/>
                    <a:pt x="2079" y="5125"/>
                  </a:cubicBezTo>
                  <a:lnTo>
                    <a:pt x="2079" y="5114"/>
                  </a:lnTo>
                  <a:cubicBezTo>
                    <a:pt x="2079" y="4982"/>
                    <a:pt x="2156" y="4872"/>
                    <a:pt x="2288" y="4839"/>
                  </a:cubicBezTo>
                  <a:cubicBezTo>
                    <a:pt x="2365" y="4806"/>
                    <a:pt x="2453" y="4784"/>
                    <a:pt x="2530" y="4751"/>
                  </a:cubicBezTo>
                  <a:cubicBezTo>
                    <a:pt x="2772" y="4630"/>
                    <a:pt x="2959" y="4476"/>
                    <a:pt x="3102" y="4267"/>
                  </a:cubicBezTo>
                  <a:cubicBezTo>
                    <a:pt x="3234" y="4069"/>
                    <a:pt x="3300" y="3827"/>
                    <a:pt x="3300" y="3563"/>
                  </a:cubicBezTo>
                  <a:cubicBezTo>
                    <a:pt x="3300" y="3255"/>
                    <a:pt x="3223" y="3014"/>
                    <a:pt x="3058" y="2827"/>
                  </a:cubicBezTo>
                  <a:lnTo>
                    <a:pt x="3047" y="2838"/>
                  </a:lnTo>
                  <a:cubicBezTo>
                    <a:pt x="2882" y="2651"/>
                    <a:pt x="2607" y="2497"/>
                    <a:pt x="2233" y="2398"/>
                  </a:cubicBezTo>
                  <a:lnTo>
                    <a:pt x="1486" y="2178"/>
                  </a:lnTo>
                  <a:cubicBezTo>
                    <a:pt x="1288" y="2123"/>
                    <a:pt x="1156" y="2068"/>
                    <a:pt x="1068" y="1991"/>
                  </a:cubicBezTo>
                  <a:cubicBezTo>
                    <a:pt x="980" y="1914"/>
                    <a:pt x="936" y="1826"/>
                    <a:pt x="936" y="1727"/>
                  </a:cubicBezTo>
                  <a:cubicBezTo>
                    <a:pt x="936" y="1628"/>
                    <a:pt x="969" y="1551"/>
                    <a:pt x="1024" y="1474"/>
                  </a:cubicBezTo>
                  <a:cubicBezTo>
                    <a:pt x="1090" y="1397"/>
                    <a:pt x="1178" y="1342"/>
                    <a:pt x="1277" y="1298"/>
                  </a:cubicBezTo>
                  <a:cubicBezTo>
                    <a:pt x="1387" y="1265"/>
                    <a:pt x="1508" y="1243"/>
                    <a:pt x="1640" y="1243"/>
                  </a:cubicBezTo>
                  <a:cubicBezTo>
                    <a:pt x="1771" y="1254"/>
                    <a:pt x="1892" y="1276"/>
                    <a:pt x="2002" y="1331"/>
                  </a:cubicBezTo>
                  <a:cubicBezTo>
                    <a:pt x="2123" y="1386"/>
                    <a:pt x="2211" y="1463"/>
                    <a:pt x="2288" y="1562"/>
                  </a:cubicBezTo>
                  <a:cubicBezTo>
                    <a:pt x="2321" y="1595"/>
                    <a:pt x="2343" y="1639"/>
                    <a:pt x="2365" y="1683"/>
                  </a:cubicBezTo>
                  <a:cubicBezTo>
                    <a:pt x="2423" y="1788"/>
                    <a:pt x="2522" y="1852"/>
                    <a:pt x="2634" y="1852"/>
                  </a:cubicBezTo>
                  <a:cubicBezTo>
                    <a:pt x="2651" y="1852"/>
                    <a:pt x="2667" y="1851"/>
                    <a:pt x="2684" y="1848"/>
                  </a:cubicBezTo>
                  <a:lnTo>
                    <a:pt x="2937" y="1804"/>
                  </a:lnTo>
                  <a:cubicBezTo>
                    <a:pt x="3124" y="1771"/>
                    <a:pt x="3234" y="1562"/>
                    <a:pt x="3146" y="1386"/>
                  </a:cubicBezTo>
                  <a:cubicBezTo>
                    <a:pt x="3091" y="1265"/>
                    <a:pt x="3025" y="1166"/>
                    <a:pt x="2948" y="1067"/>
                  </a:cubicBezTo>
                  <a:cubicBezTo>
                    <a:pt x="2805" y="891"/>
                    <a:pt x="2618" y="748"/>
                    <a:pt x="2398" y="649"/>
                  </a:cubicBezTo>
                  <a:cubicBezTo>
                    <a:pt x="2365" y="627"/>
                    <a:pt x="2321" y="616"/>
                    <a:pt x="2277" y="594"/>
                  </a:cubicBezTo>
                  <a:cubicBezTo>
                    <a:pt x="2156" y="561"/>
                    <a:pt x="2079" y="451"/>
                    <a:pt x="2079" y="319"/>
                  </a:cubicBezTo>
                  <a:lnTo>
                    <a:pt x="2079" y="286"/>
                  </a:lnTo>
                  <a:cubicBezTo>
                    <a:pt x="2079" y="121"/>
                    <a:pt x="1947" y="0"/>
                    <a:pt x="1782"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1"/>
            <p:cNvSpPr/>
            <p:nvPr/>
          </p:nvSpPr>
          <p:spPr>
            <a:xfrm>
              <a:off x="2456518" y="1901184"/>
              <a:ext cx="212213" cy="349260"/>
            </a:xfrm>
            <a:custGeom>
              <a:rect b="b" l="l" r="r" t="t"/>
              <a:pathLst>
                <a:path extrusionOk="0" h="5433" w="3301">
                  <a:moveTo>
                    <a:pt x="3047" y="2838"/>
                  </a:moveTo>
                  <a:cubicBezTo>
                    <a:pt x="2882" y="2651"/>
                    <a:pt x="2607" y="2508"/>
                    <a:pt x="2233" y="2398"/>
                  </a:cubicBezTo>
                  <a:lnTo>
                    <a:pt x="1486" y="2189"/>
                  </a:lnTo>
                  <a:cubicBezTo>
                    <a:pt x="1288" y="2134"/>
                    <a:pt x="1156" y="2068"/>
                    <a:pt x="1068" y="2002"/>
                  </a:cubicBezTo>
                  <a:cubicBezTo>
                    <a:pt x="980" y="1925"/>
                    <a:pt x="936" y="1837"/>
                    <a:pt x="936" y="1738"/>
                  </a:cubicBezTo>
                  <a:cubicBezTo>
                    <a:pt x="936" y="1639"/>
                    <a:pt x="969" y="1562"/>
                    <a:pt x="1024" y="1485"/>
                  </a:cubicBezTo>
                  <a:cubicBezTo>
                    <a:pt x="1090" y="1408"/>
                    <a:pt x="1178" y="1353"/>
                    <a:pt x="1277" y="1309"/>
                  </a:cubicBezTo>
                  <a:cubicBezTo>
                    <a:pt x="1387" y="1265"/>
                    <a:pt x="1508" y="1254"/>
                    <a:pt x="1640" y="1254"/>
                  </a:cubicBezTo>
                  <a:cubicBezTo>
                    <a:pt x="1771" y="1254"/>
                    <a:pt x="1892" y="1287"/>
                    <a:pt x="2002" y="1342"/>
                  </a:cubicBezTo>
                  <a:cubicBezTo>
                    <a:pt x="2123" y="1397"/>
                    <a:pt x="2211" y="1474"/>
                    <a:pt x="2288" y="1562"/>
                  </a:cubicBezTo>
                  <a:cubicBezTo>
                    <a:pt x="2321" y="1606"/>
                    <a:pt x="2343" y="1650"/>
                    <a:pt x="2365" y="1694"/>
                  </a:cubicBezTo>
                  <a:cubicBezTo>
                    <a:pt x="2431" y="1804"/>
                    <a:pt x="2552" y="1881"/>
                    <a:pt x="2684" y="1859"/>
                  </a:cubicBezTo>
                  <a:lnTo>
                    <a:pt x="2937" y="1815"/>
                  </a:lnTo>
                  <a:cubicBezTo>
                    <a:pt x="3124" y="1771"/>
                    <a:pt x="3234" y="1573"/>
                    <a:pt x="3146" y="1397"/>
                  </a:cubicBezTo>
                  <a:cubicBezTo>
                    <a:pt x="3091" y="1276"/>
                    <a:pt x="3025" y="1177"/>
                    <a:pt x="2948" y="1078"/>
                  </a:cubicBezTo>
                  <a:cubicBezTo>
                    <a:pt x="2805" y="891"/>
                    <a:pt x="2618" y="759"/>
                    <a:pt x="2398" y="660"/>
                  </a:cubicBezTo>
                  <a:cubicBezTo>
                    <a:pt x="2365" y="638"/>
                    <a:pt x="2321" y="616"/>
                    <a:pt x="2277" y="605"/>
                  </a:cubicBezTo>
                  <a:cubicBezTo>
                    <a:pt x="2156" y="572"/>
                    <a:pt x="2079" y="451"/>
                    <a:pt x="2079" y="330"/>
                  </a:cubicBezTo>
                  <a:lnTo>
                    <a:pt x="2079" y="297"/>
                  </a:lnTo>
                  <a:cubicBezTo>
                    <a:pt x="2079" y="132"/>
                    <a:pt x="1947" y="0"/>
                    <a:pt x="1782" y="0"/>
                  </a:cubicBezTo>
                  <a:lnTo>
                    <a:pt x="1563" y="0"/>
                  </a:lnTo>
                  <a:cubicBezTo>
                    <a:pt x="1398" y="0"/>
                    <a:pt x="1266" y="132"/>
                    <a:pt x="1266" y="297"/>
                  </a:cubicBezTo>
                  <a:lnTo>
                    <a:pt x="1266" y="297"/>
                  </a:lnTo>
                  <a:cubicBezTo>
                    <a:pt x="1266" y="429"/>
                    <a:pt x="1189" y="550"/>
                    <a:pt x="1057" y="583"/>
                  </a:cubicBezTo>
                  <a:cubicBezTo>
                    <a:pt x="980" y="605"/>
                    <a:pt x="914" y="627"/>
                    <a:pt x="848" y="660"/>
                  </a:cubicBezTo>
                  <a:cubicBezTo>
                    <a:pt x="617" y="759"/>
                    <a:pt x="452" y="902"/>
                    <a:pt x="320" y="1100"/>
                  </a:cubicBezTo>
                  <a:cubicBezTo>
                    <a:pt x="199" y="1287"/>
                    <a:pt x="133" y="1518"/>
                    <a:pt x="133" y="1771"/>
                  </a:cubicBezTo>
                  <a:cubicBezTo>
                    <a:pt x="133" y="2332"/>
                    <a:pt x="441" y="2695"/>
                    <a:pt x="1046" y="2882"/>
                  </a:cubicBezTo>
                  <a:lnTo>
                    <a:pt x="2101" y="3211"/>
                  </a:lnTo>
                  <a:cubicBezTo>
                    <a:pt x="2244" y="3255"/>
                    <a:pt x="2343" y="3310"/>
                    <a:pt x="2409" y="3376"/>
                  </a:cubicBezTo>
                  <a:cubicBezTo>
                    <a:pt x="2475" y="3442"/>
                    <a:pt x="2497" y="3530"/>
                    <a:pt x="2497" y="3629"/>
                  </a:cubicBezTo>
                  <a:cubicBezTo>
                    <a:pt x="2497" y="3783"/>
                    <a:pt x="2431" y="3915"/>
                    <a:pt x="2277" y="4025"/>
                  </a:cubicBezTo>
                  <a:cubicBezTo>
                    <a:pt x="2134" y="4124"/>
                    <a:pt x="1947" y="4179"/>
                    <a:pt x="1728" y="4179"/>
                  </a:cubicBezTo>
                  <a:cubicBezTo>
                    <a:pt x="1486" y="4179"/>
                    <a:pt x="1288" y="4113"/>
                    <a:pt x="1112" y="3970"/>
                  </a:cubicBezTo>
                  <a:cubicBezTo>
                    <a:pt x="1002" y="3882"/>
                    <a:pt x="914" y="3761"/>
                    <a:pt x="848" y="3629"/>
                  </a:cubicBezTo>
                  <a:cubicBezTo>
                    <a:pt x="793" y="3508"/>
                    <a:pt x="661" y="3431"/>
                    <a:pt x="540" y="3453"/>
                  </a:cubicBezTo>
                  <a:lnTo>
                    <a:pt x="287" y="3486"/>
                  </a:lnTo>
                  <a:cubicBezTo>
                    <a:pt x="111" y="3519"/>
                    <a:pt x="1" y="3706"/>
                    <a:pt x="56" y="3882"/>
                  </a:cubicBezTo>
                  <a:cubicBezTo>
                    <a:pt x="111" y="4025"/>
                    <a:pt x="177" y="4157"/>
                    <a:pt x="265" y="4278"/>
                  </a:cubicBezTo>
                  <a:cubicBezTo>
                    <a:pt x="419" y="4487"/>
                    <a:pt x="617" y="4641"/>
                    <a:pt x="859" y="4762"/>
                  </a:cubicBezTo>
                  <a:cubicBezTo>
                    <a:pt x="925" y="4784"/>
                    <a:pt x="991" y="4817"/>
                    <a:pt x="1057" y="4839"/>
                  </a:cubicBezTo>
                  <a:cubicBezTo>
                    <a:pt x="1178" y="4872"/>
                    <a:pt x="1266" y="4982"/>
                    <a:pt x="1266" y="5114"/>
                  </a:cubicBezTo>
                  <a:lnTo>
                    <a:pt x="1266" y="5136"/>
                  </a:lnTo>
                  <a:cubicBezTo>
                    <a:pt x="1266" y="5301"/>
                    <a:pt x="1398" y="5433"/>
                    <a:pt x="1563" y="5433"/>
                  </a:cubicBezTo>
                  <a:lnTo>
                    <a:pt x="1782" y="5433"/>
                  </a:lnTo>
                  <a:cubicBezTo>
                    <a:pt x="1947" y="5433"/>
                    <a:pt x="2079" y="5301"/>
                    <a:pt x="2079" y="5136"/>
                  </a:cubicBezTo>
                  <a:lnTo>
                    <a:pt x="2079" y="5125"/>
                  </a:lnTo>
                  <a:cubicBezTo>
                    <a:pt x="2079" y="4993"/>
                    <a:pt x="2156" y="4883"/>
                    <a:pt x="2288" y="4839"/>
                  </a:cubicBezTo>
                  <a:cubicBezTo>
                    <a:pt x="2365" y="4817"/>
                    <a:pt x="2453" y="4795"/>
                    <a:pt x="2530" y="4751"/>
                  </a:cubicBezTo>
                  <a:cubicBezTo>
                    <a:pt x="2772" y="4641"/>
                    <a:pt x="2959" y="4487"/>
                    <a:pt x="3102" y="4278"/>
                  </a:cubicBezTo>
                  <a:cubicBezTo>
                    <a:pt x="3234" y="4080"/>
                    <a:pt x="3300" y="3838"/>
                    <a:pt x="3300" y="3574"/>
                  </a:cubicBezTo>
                  <a:cubicBezTo>
                    <a:pt x="3300" y="3266"/>
                    <a:pt x="3223" y="3025"/>
                    <a:pt x="3058" y="283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1"/>
            <p:cNvSpPr/>
            <p:nvPr/>
          </p:nvSpPr>
          <p:spPr>
            <a:xfrm>
              <a:off x="2763357" y="1976270"/>
              <a:ext cx="33301" cy="198576"/>
            </a:xfrm>
            <a:custGeom>
              <a:rect b="b" l="l" r="r" t="t"/>
              <a:pathLst>
                <a:path extrusionOk="0" h="3089" w="518">
                  <a:moveTo>
                    <a:pt x="113" y="1"/>
                  </a:moveTo>
                  <a:cubicBezTo>
                    <a:pt x="101" y="1"/>
                    <a:pt x="89" y="3"/>
                    <a:pt x="78" y="9"/>
                  </a:cubicBezTo>
                  <a:cubicBezTo>
                    <a:pt x="23" y="31"/>
                    <a:pt x="1" y="97"/>
                    <a:pt x="23" y="141"/>
                  </a:cubicBezTo>
                  <a:cubicBezTo>
                    <a:pt x="221" y="592"/>
                    <a:pt x="320" y="1054"/>
                    <a:pt x="320" y="1549"/>
                  </a:cubicBezTo>
                  <a:cubicBezTo>
                    <a:pt x="320" y="2032"/>
                    <a:pt x="221" y="2505"/>
                    <a:pt x="23" y="2956"/>
                  </a:cubicBezTo>
                  <a:cubicBezTo>
                    <a:pt x="1" y="3000"/>
                    <a:pt x="23" y="3066"/>
                    <a:pt x="78" y="3088"/>
                  </a:cubicBezTo>
                  <a:lnTo>
                    <a:pt x="111" y="3088"/>
                  </a:lnTo>
                  <a:cubicBezTo>
                    <a:pt x="155" y="3088"/>
                    <a:pt x="188" y="3066"/>
                    <a:pt x="210" y="3033"/>
                  </a:cubicBezTo>
                  <a:cubicBezTo>
                    <a:pt x="419" y="2560"/>
                    <a:pt x="518" y="2065"/>
                    <a:pt x="518" y="1549"/>
                  </a:cubicBezTo>
                  <a:cubicBezTo>
                    <a:pt x="518" y="1032"/>
                    <a:pt x="419" y="537"/>
                    <a:pt x="210" y="64"/>
                  </a:cubicBezTo>
                  <a:cubicBezTo>
                    <a:pt x="185" y="23"/>
                    <a:pt x="149" y="1"/>
                    <a:pt x="11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1"/>
            <p:cNvSpPr/>
            <p:nvPr/>
          </p:nvSpPr>
          <p:spPr>
            <a:xfrm>
              <a:off x="2327174" y="1976270"/>
              <a:ext cx="33301" cy="198576"/>
            </a:xfrm>
            <a:custGeom>
              <a:rect b="b" l="l" r="r" t="t"/>
              <a:pathLst>
                <a:path extrusionOk="0" h="3089" w="518">
                  <a:moveTo>
                    <a:pt x="409" y="1"/>
                  </a:moveTo>
                  <a:cubicBezTo>
                    <a:pt x="370" y="1"/>
                    <a:pt x="336" y="23"/>
                    <a:pt x="319" y="64"/>
                  </a:cubicBezTo>
                  <a:cubicBezTo>
                    <a:pt x="110" y="537"/>
                    <a:pt x="0" y="1032"/>
                    <a:pt x="0" y="1549"/>
                  </a:cubicBezTo>
                  <a:cubicBezTo>
                    <a:pt x="0" y="2065"/>
                    <a:pt x="110" y="2560"/>
                    <a:pt x="319" y="3033"/>
                  </a:cubicBezTo>
                  <a:cubicBezTo>
                    <a:pt x="330" y="3066"/>
                    <a:pt x="363" y="3088"/>
                    <a:pt x="407" y="3088"/>
                  </a:cubicBezTo>
                  <a:lnTo>
                    <a:pt x="451" y="3088"/>
                  </a:lnTo>
                  <a:cubicBezTo>
                    <a:pt x="495" y="3055"/>
                    <a:pt x="517" y="3000"/>
                    <a:pt x="495" y="2956"/>
                  </a:cubicBezTo>
                  <a:cubicBezTo>
                    <a:pt x="297" y="2505"/>
                    <a:pt x="198" y="2032"/>
                    <a:pt x="198" y="1549"/>
                  </a:cubicBezTo>
                  <a:cubicBezTo>
                    <a:pt x="198" y="1054"/>
                    <a:pt x="297" y="592"/>
                    <a:pt x="495" y="141"/>
                  </a:cubicBezTo>
                  <a:cubicBezTo>
                    <a:pt x="517" y="97"/>
                    <a:pt x="495" y="31"/>
                    <a:pt x="451" y="9"/>
                  </a:cubicBezTo>
                  <a:cubicBezTo>
                    <a:pt x="437" y="3"/>
                    <a:pt x="423" y="1"/>
                    <a:pt x="40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1"/>
            <p:cNvSpPr/>
            <p:nvPr/>
          </p:nvSpPr>
          <p:spPr>
            <a:xfrm>
              <a:off x="2421225" y="1303068"/>
              <a:ext cx="281386" cy="21985"/>
            </a:xfrm>
            <a:custGeom>
              <a:rect b="b" l="l" r="r" t="t"/>
              <a:pathLst>
                <a:path extrusionOk="0" h="342" w="4377">
                  <a:moveTo>
                    <a:pt x="4212" y="1"/>
                  </a:moveTo>
                  <a:lnTo>
                    <a:pt x="165" y="1"/>
                  </a:lnTo>
                  <a:cubicBezTo>
                    <a:pt x="77" y="1"/>
                    <a:pt x="0" y="78"/>
                    <a:pt x="0" y="166"/>
                  </a:cubicBezTo>
                  <a:lnTo>
                    <a:pt x="0" y="166"/>
                  </a:lnTo>
                  <a:cubicBezTo>
                    <a:pt x="0" y="265"/>
                    <a:pt x="77" y="342"/>
                    <a:pt x="165" y="342"/>
                  </a:cubicBezTo>
                  <a:lnTo>
                    <a:pt x="4212" y="342"/>
                  </a:lnTo>
                  <a:cubicBezTo>
                    <a:pt x="4300" y="342"/>
                    <a:pt x="4377" y="265"/>
                    <a:pt x="4377" y="166"/>
                  </a:cubicBezTo>
                  <a:lnTo>
                    <a:pt x="4377" y="166"/>
                  </a:lnTo>
                  <a:cubicBezTo>
                    <a:pt x="4377" y="78"/>
                    <a:pt x="4300" y="1"/>
                    <a:pt x="4212" y="1"/>
                  </a:cubicBezTo>
                  <a:close/>
                </a:path>
              </a:pathLst>
            </a:custGeom>
            <a:solidFill>
              <a:srgbClr val="0022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1"/>
            <p:cNvSpPr/>
            <p:nvPr/>
          </p:nvSpPr>
          <p:spPr>
            <a:xfrm>
              <a:off x="2017506" y="3793696"/>
              <a:ext cx="1089545" cy="22693"/>
            </a:xfrm>
            <a:custGeom>
              <a:rect b="b" l="l" r="r" t="t"/>
              <a:pathLst>
                <a:path extrusionOk="0" h="353" w="16948">
                  <a:moveTo>
                    <a:pt x="177" y="1"/>
                  </a:moveTo>
                  <a:cubicBezTo>
                    <a:pt x="78" y="1"/>
                    <a:pt x="1" y="78"/>
                    <a:pt x="1" y="177"/>
                  </a:cubicBezTo>
                  <a:cubicBezTo>
                    <a:pt x="1" y="276"/>
                    <a:pt x="78" y="352"/>
                    <a:pt x="177" y="352"/>
                  </a:cubicBezTo>
                  <a:lnTo>
                    <a:pt x="16771" y="352"/>
                  </a:lnTo>
                  <a:cubicBezTo>
                    <a:pt x="16870" y="352"/>
                    <a:pt x="16947" y="276"/>
                    <a:pt x="16947" y="177"/>
                  </a:cubicBezTo>
                  <a:cubicBezTo>
                    <a:pt x="16947" y="78"/>
                    <a:pt x="16859" y="1"/>
                    <a:pt x="16771"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1"/>
            <p:cNvSpPr/>
            <p:nvPr/>
          </p:nvSpPr>
          <p:spPr>
            <a:xfrm>
              <a:off x="2017506" y="1264175"/>
              <a:ext cx="1089545" cy="22693"/>
            </a:xfrm>
            <a:custGeom>
              <a:rect b="b" l="l" r="r" t="t"/>
              <a:pathLst>
                <a:path extrusionOk="0" h="353" w="16948">
                  <a:moveTo>
                    <a:pt x="177" y="1"/>
                  </a:moveTo>
                  <a:cubicBezTo>
                    <a:pt x="78" y="1"/>
                    <a:pt x="1" y="78"/>
                    <a:pt x="1" y="177"/>
                  </a:cubicBezTo>
                  <a:cubicBezTo>
                    <a:pt x="1" y="276"/>
                    <a:pt x="78" y="353"/>
                    <a:pt x="177" y="353"/>
                  </a:cubicBezTo>
                  <a:lnTo>
                    <a:pt x="16771" y="353"/>
                  </a:lnTo>
                  <a:cubicBezTo>
                    <a:pt x="16870" y="353"/>
                    <a:pt x="16947" y="276"/>
                    <a:pt x="16947" y="177"/>
                  </a:cubicBezTo>
                  <a:cubicBezTo>
                    <a:pt x="16947" y="78"/>
                    <a:pt x="16859" y="1"/>
                    <a:pt x="16771"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1"/>
            <p:cNvSpPr/>
            <p:nvPr/>
          </p:nvSpPr>
          <p:spPr>
            <a:xfrm>
              <a:off x="2112971" y="2850622"/>
              <a:ext cx="901439" cy="72899"/>
            </a:xfrm>
            <a:custGeom>
              <a:rect b="b" l="l" r="r" t="t"/>
              <a:pathLst>
                <a:path extrusionOk="0" h="1134" w="14022">
                  <a:moveTo>
                    <a:pt x="7006" y="0"/>
                  </a:moveTo>
                  <a:cubicBezTo>
                    <a:pt x="3135" y="0"/>
                    <a:pt x="0" y="253"/>
                    <a:pt x="0" y="572"/>
                  </a:cubicBezTo>
                  <a:cubicBezTo>
                    <a:pt x="0" y="880"/>
                    <a:pt x="3135" y="1133"/>
                    <a:pt x="7006" y="1133"/>
                  </a:cubicBezTo>
                  <a:cubicBezTo>
                    <a:pt x="10877" y="1133"/>
                    <a:pt x="14022" y="880"/>
                    <a:pt x="14022" y="572"/>
                  </a:cubicBezTo>
                  <a:cubicBezTo>
                    <a:pt x="14022" y="253"/>
                    <a:pt x="10877" y="0"/>
                    <a:pt x="7006"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1"/>
            <p:cNvSpPr/>
            <p:nvPr/>
          </p:nvSpPr>
          <p:spPr>
            <a:xfrm>
              <a:off x="2169544" y="2322513"/>
              <a:ext cx="20572" cy="2893"/>
            </a:xfrm>
            <a:custGeom>
              <a:rect b="b" l="l" r="r" t="t"/>
              <a:pathLst>
                <a:path extrusionOk="0" h="45" w="320">
                  <a:moveTo>
                    <a:pt x="297" y="45"/>
                  </a:moveTo>
                  <a:lnTo>
                    <a:pt x="22" y="45"/>
                  </a:lnTo>
                  <a:cubicBezTo>
                    <a:pt x="11" y="45"/>
                    <a:pt x="0" y="45"/>
                    <a:pt x="0" y="23"/>
                  </a:cubicBezTo>
                  <a:cubicBezTo>
                    <a:pt x="0" y="12"/>
                    <a:pt x="11" y="1"/>
                    <a:pt x="22" y="1"/>
                  </a:cubicBezTo>
                  <a:lnTo>
                    <a:pt x="297" y="1"/>
                  </a:lnTo>
                  <a:cubicBezTo>
                    <a:pt x="308" y="1"/>
                    <a:pt x="319" y="12"/>
                    <a:pt x="319" y="23"/>
                  </a:cubicBezTo>
                  <a:cubicBezTo>
                    <a:pt x="319" y="45"/>
                    <a:pt x="308" y="45"/>
                    <a:pt x="297" y="45"/>
                  </a:cubicBezTo>
                  <a:close/>
                </a:path>
              </a:pathLst>
            </a:custGeom>
            <a:solidFill>
              <a:srgbClr val="0022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1"/>
            <p:cNvSpPr/>
            <p:nvPr/>
          </p:nvSpPr>
          <p:spPr>
            <a:xfrm>
              <a:off x="2169544" y="2861936"/>
              <a:ext cx="20572" cy="3600"/>
            </a:xfrm>
            <a:custGeom>
              <a:rect b="b" l="l" r="r" t="t"/>
              <a:pathLst>
                <a:path extrusionOk="0" h="56" w="320">
                  <a:moveTo>
                    <a:pt x="297" y="55"/>
                  </a:moveTo>
                  <a:lnTo>
                    <a:pt x="22" y="55"/>
                  </a:lnTo>
                  <a:cubicBezTo>
                    <a:pt x="11" y="55"/>
                    <a:pt x="0" y="44"/>
                    <a:pt x="0" y="22"/>
                  </a:cubicBezTo>
                  <a:cubicBezTo>
                    <a:pt x="0" y="11"/>
                    <a:pt x="11" y="0"/>
                    <a:pt x="22" y="0"/>
                  </a:cubicBezTo>
                  <a:lnTo>
                    <a:pt x="297" y="0"/>
                  </a:lnTo>
                  <a:cubicBezTo>
                    <a:pt x="308" y="0"/>
                    <a:pt x="319" y="11"/>
                    <a:pt x="319" y="22"/>
                  </a:cubicBezTo>
                  <a:cubicBezTo>
                    <a:pt x="319" y="44"/>
                    <a:pt x="308" y="55"/>
                    <a:pt x="297" y="55"/>
                  </a:cubicBezTo>
                  <a:close/>
                </a:path>
              </a:pathLst>
            </a:custGeom>
            <a:solidFill>
              <a:srgbClr val="0022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1"/>
            <p:cNvSpPr/>
            <p:nvPr/>
          </p:nvSpPr>
          <p:spPr>
            <a:xfrm>
              <a:off x="2636134" y="2538128"/>
              <a:ext cx="111025" cy="111792"/>
            </a:xfrm>
            <a:custGeom>
              <a:rect b="b" l="l" r="r" t="t"/>
              <a:pathLst>
                <a:path extrusionOk="0" h="1739" w="1727">
                  <a:moveTo>
                    <a:pt x="869" y="1"/>
                  </a:moveTo>
                  <a:cubicBezTo>
                    <a:pt x="385" y="1"/>
                    <a:pt x="0" y="386"/>
                    <a:pt x="0" y="869"/>
                  </a:cubicBezTo>
                  <a:cubicBezTo>
                    <a:pt x="0" y="1342"/>
                    <a:pt x="385" y="1738"/>
                    <a:pt x="869" y="1738"/>
                  </a:cubicBezTo>
                  <a:cubicBezTo>
                    <a:pt x="1342" y="1738"/>
                    <a:pt x="1727" y="1342"/>
                    <a:pt x="1727" y="869"/>
                  </a:cubicBezTo>
                  <a:cubicBezTo>
                    <a:pt x="1727" y="386"/>
                    <a:pt x="1342" y="1"/>
                    <a:pt x="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1"/>
            <p:cNvSpPr/>
            <p:nvPr/>
          </p:nvSpPr>
          <p:spPr>
            <a:xfrm>
              <a:off x="2206251" y="2876786"/>
              <a:ext cx="668204" cy="10671"/>
            </a:xfrm>
            <a:custGeom>
              <a:rect b="b" l="l" r="r" t="t"/>
              <a:pathLst>
                <a:path extrusionOk="0" h="166" w="10394">
                  <a:moveTo>
                    <a:pt x="78" y="0"/>
                  </a:moveTo>
                  <a:cubicBezTo>
                    <a:pt x="34" y="0"/>
                    <a:pt x="1" y="33"/>
                    <a:pt x="1" y="77"/>
                  </a:cubicBezTo>
                  <a:cubicBezTo>
                    <a:pt x="1" y="121"/>
                    <a:pt x="34" y="165"/>
                    <a:pt x="78" y="165"/>
                  </a:cubicBezTo>
                  <a:lnTo>
                    <a:pt x="10316" y="165"/>
                  </a:lnTo>
                  <a:cubicBezTo>
                    <a:pt x="10360" y="165"/>
                    <a:pt x="10393" y="121"/>
                    <a:pt x="10393" y="77"/>
                  </a:cubicBezTo>
                  <a:cubicBezTo>
                    <a:pt x="10393" y="33"/>
                    <a:pt x="10360" y="0"/>
                    <a:pt x="10316"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1"/>
            <p:cNvSpPr/>
            <p:nvPr/>
          </p:nvSpPr>
          <p:spPr>
            <a:xfrm>
              <a:off x="2182272" y="2308371"/>
              <a:ext cx="524586" cy="31885"/>
            </a:xfrm>
            <a:custGeom>
              <a:rect b="b" l="l" r="r" t="t"/>
              <a:pathLst>
                <a:path extrusionOk="0" h="496" w="8160">
                  <a:moveTo>
                    <a:pt x="242" y="1"/>
                  </a:moveTo>
                  <a:cubicBezTo>
                    <a:pt x="110" y="1"/>
                    <a:pt x="0" y="111"/>
                    <a:pt x="0" y="243"/>
                  </a:cubicBezTo>
                  <a:cubicBezTo>
                    <a:pt x="0" y="386"/>
                    <a:pt x="110" y="496"/>
                    <a:pt x="242" y="496"/>
                  </a:cubicBezTo>
                  <a:lnTo>
                    <a:pt x="7918" y="496"/>
                  </a:lnTo>
                  <a:cubicBezTo>
                    <a:pt x="8050" y="496"/>
                    <a:pt x="8160" y="386"/>
                    <a:pt x="8160" y="243"/>
                  </a:cubicBezTo>
                  <a:cubicBezTo>
                    <a:pt x="8160" y="111"/>
                    <a:pt x="8050" y="1"/>
                    <a:pt x="7918"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1"/>
            <p:cNvSpPr/>
            <p:nvPr/>
          </p:nvSpPr>
          <p:spPr>
            <a:xfrm>
              <a:off x="1917155" y="1366004"/>
              <a:ext cx="600960" cy="740949"/>
            </a:xfrm>
            <a:custGeom>
              <a:rect b="b" l="l" r="r" t="t"/>
              <a:pathLst>
                <a:path extrusionOk="0" h="11526" w="9348">
                  <a:moveTo>
                    <a:pt x="7676" y="1"/>
                  </a:moveTo>
                  <a:lnTo>
                    <a:pt x="0" y="9458"/>
                  </a:lnTo>
                  <a:lnTo>
                    <a:pt x="0" y="11525"/>
                  </a:lnTo>
                  <a:lnTo>
                    <a:pt x="9348" y="1"/>
                  </a:ln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1"/>
            <p:cNvSpPr/>
            <p:nvPr/>
          </p:nvSpPr>
          <p:spPr>
            <a:xfrm>
              <a:off x="1805425" y="3720860"/>
              <a:ext cx="733906" cy="118863"/>
            </a:xfrm>
            <a:custGeom>
              <a:rect b="b" l="l" r="r" t="t"/>
              <a:pathLst>
                <a:path extrusionOk="0" h="1849" w="11416">
                  <a:moveTo>
                    <a:pt x="924" y="1"/>
                  </a:moveTo>
                  <a:cubicBezTo>
                    <a:pt x="407" y="1"/>
                    <a:pt x="1" y="408"/>
                    <a:pt x="1" y="925"/>
                  </a:cubicBezTo>
                  <a:cubicBezTo>
                    <a:pt x="1" y="1431"/>
                    <a:pt x="407" y="1848"/>
                    <a:pt x="924" y="1848"/>
                  </a:cubicBezTo>
                  <a:lnTo>
                    <a:pt x="10503" y="1848"/>
                  </a:lnTo>
                  <a:cubicBezTo>
                    <a:pt x="11009" y="1848"/>
                    <a:pt x="11416" y="1431"/>
                    <a:pt x="11416" y="925"/>
                  </a:cubicBezTo>
                  <a:cubicBezTo>
                    <a:pt x="11416" y="408"/>
                    <a:pt x="11009" y="1"/>
                    <a:pt x="10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1"/>
            <p:cNvSpPr/>
            <p:nvPr/>
          </p:nvSpPr>
          <p:spPr>
            <a:xfrm>
              <a:off x="2184394" y="3720860"/>
              <a:ext cx="232656" cy="118863"/>
            </a:xfrm>
            <a:custGeom>
              <a:rect b="b" l="l" r="r" t="t"/>
              <a:pathLst>
                <a:path extrusionOk="0" h="1849" w="3619">
                  <a:moveTo>
                    <a:pt x="0" y="1"/>
                  </a:moveTo>
                  <a:lnTo>
                    <a:pt x="0" y="1848"/>
                  </a:lnTo>
                  <a:lnTo>
                    <a:pt x="3618" y="1848"/>
                  </a:lnTo>
                  <a:lnTo>
                    <a:pt x="36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1"/>
            <p:cNvSpPr/>
            <p:nvPr/>
          </p:nvSpPr>
          <p:spPr>
            <a:xfrm>
              <a:off x="2444561" y="3720860"/>
              <a:ext cx="48087" cy="118863"/>
            </a:xfrm>
            <a:custGeom>
              <a:rect b="b" l="l" r="r" t="t"/>
              <a:pathLst>
                <a:path extrusionOk="0" h="1849" w="748">
                  <a:moveTo>
                    <a:pt x="0" y="1"/>
                  </a:moveTo>
                  <a:lnTo>
                    <a:pt x="0" y="1848"/>
                  </a:lnTo>
                  <a:lnTo>
                    <a:pt x="748" y="1848"/>
                  </a:lnTo>
                  <a:lnTo>
                    <a:pt x="7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1"/>
            <p:cNvSpPr/>
            <p:nvPr/>
          </p:nvSpPr>
          <p:spPr>
            <a:xfrm>
              <a:off x="1852097" y="3720860"/>
              <a:ext cx="47444" cy="118863"/>
            </a:xfrm>
            <a:custGeom>
              <a:rect b="b" l="l" r="r" t="t"/>
              <a:pathLst>
                <a:path extrusionOk="0" h="1849" w="738">
                  <a:moveTo>
                    <a:pt x="0" y="1"/>
                  </a:moveTo>
                  <a:lnTo>
                    <a:pt x="0" y="1848"/>
                  </a:lnTo>
                  <a:lnTo>
                    <a:pt x="737" y="1848"/>
                  </a:lnTo>
                  <a:lnTo>
                    <a:pt x="7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1"/>
            <p:cNvSpPr/>
            <p:nvPr/>
          </p:nvSpPr>
          <p:spPr>
            <a:xfrm>
              <a:off x="1835833" y="3730053"/>
              <a:ext cx="673797" cy="23400"/>
            </a:xfrm>
            <a:custGeom>
              <a:rect b="b" l="l" r="r" t="t"/>
              <a:pathLst>
                <a:path extrusionOk="0" h="364" w="10481">
                  <a:moveTo>
                    <a:pt x="187" y="1"/>
                  </a:moveTo>
                  <a:cubicBezTo>
                    <a:pt x="77" y="1"/>
                    <a:pt x="0" y="78"/>
                    <a:pt x="0" y="177"/>
                  </a:cubicBezTo>
                  <a:cubicBezTo>
                    <a:pt x="0" y="287"/>
                    <a:pt x="77" y="364"/>
                    <a:pt x="187" y="364"/>
                  </a:cubicBezTo>
                  <a:lnTo>
                    <a:pt x="10294" y="364"/>
                  </a:lnTo>
                  <a:cubicBezTo>
                    <a:pt x="10393" y="364"/>
                    <a:pt x="10481" y="276"/>
                    <a:pt x="10481" y="177"/>
                  </a:cubicBezTo>
                  <a:cubicBezTo>
                    <a:pt x="10481" y="78"/>
                    <a:pt x="10393" y="1"/>
                    <a:pt x="10294"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1"/>
            <p:cNvSpPr/>
            <p:nvPr/>
          </p:nvSpPr>
          <p:spPr>
            <a:xfrm>
              <a:off x="1831590" y="3826932"/>
              <a:ext cx="682283" cy="12793"/>
            </a:xfrm>
            <a:custGeom>
              <a:rect b="b" l="l" r="r" t="t"/>
              <a:pathLst>
                <a:path extrusionOk="0" h="199" w="10613">
                  <a:moveTo>
                    <a:pt x="99" y="0"/>
                  </a:moveTo>
                  <a:cubicBezTo>
                    <a:pt x="44" y="0"/>
                    <a:pt x="0" y="44"/>
                    <a:pt x="0" y="99"/>
                  </a:cubicBezTo>
                  <a:cubicBezTo>
                    <a:pt x="0" y="154"/>
                    <a:pt x="44" y="198"/>
                    <a:pt x="99" y="198"/>
                  </a:cubicBezTo>
                  <a:lnTo>
                    <a:pt x="10514" y="198"/>
                  </a:lnTo>
                  <a:cubicBezTo>
                    <a:pt x="10569" y="198"/>
                    <a:pt x="10613" y="154"/>
                    <a:pt x="10613" y="99"/>
                  </a:cubicBezTo>
                  <a:cubicBezTo>
                    <a:pt x="10613" y="44"/>
                    <a:pt x="10569" y="0"/>
                    <a:pt x="10514"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1"/>
            <p:cNvSpPr/>
            <p:nvPr/>
          </p:nvSpPr>
          <p:spPr>
            <a:xfrm>
              <a:off x="1736124" y="3602831"/>
              <a:ext cx="733906" cy="118092"/>
            </a:xfrm>
            <a:custGeom>
              <a:rect b="b" l="l" r="r" t="t"/>
              <a:pathLst>
                <a:path extrusionOk="0" h="1837" w="11416">
                  <a:moveTo>
                    <a:pt x="925" y="0"/>
                  </a:moveTo>
                  <a:cubicBezTo>
                    <a:pt x="408" y="0"/>
                    <a:pt x="1" y="407"/>
                    <a:pt x="1" y="913"/>
                  </a:cubicBezTo>
                  <a:cubicBezTo>
                    <a:pt x="1" y="1430"/>
                    <a:pt x="408" y="1837"/>
                    <a:pt x="925" y="1837"/>
                  </a:cubicBezTo>
                  <a:lnTo>
                    <a:pt x="10492" y="1837"/>
                  </a:lnTo>
                  <a:cubicBezTo>
                    <a:pt x="11009" y="1837"/>
                    <a:pt x="11416" y="1430"/>
                    <a:pt x="11416" y="913"/>
                  </a:cubicBezTo>
                  <a:cubicBezTo>
                    <a:pt x="11416" y="407"/>
                    <a:pt x="11009" y="0"/>
                    <a:pt x="104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1"/>
            <p:cNvSpPr/>
            <p:nvPr/>
          </p:nvSpPr>
          <p:spPr>
            <a:xfrm>
              <a:off x="2115093" y="3602831"/>
              <a:ext cx="232656" cy="118092"/>
            </a:xfrm>
            <a:custGeom>
              <a:rect b="b" l="l" r="r" t="t"/>
              <a:pathLst>
                <a:path extrusionOk="0" h="1837" w="3619">
                  <a:moveTo>
                    <a:pt x="0" y="0"/>
                  </a:moveTo>
                  <a:lnTo>
                    <a:pt x="0" y="1837"/>
                  </a:lnTo>
                  <a:lnTo>
                    <a:pt x="3618" y="1837"/>
                  </a:lnTo>
                  <a:lnTo>
                    <a:pt x="36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1"/>
            <p:cNvSpPr/>
            <p:nvPr/>
          </p:nvSpPr>
          <p:spPr>
            <a:xfrm>
              <a:off x="2375260" y="3602831"/>
              <a:ext cx="48151" cy="118092"/>
            </a:xfrm>
            <a:custGeom>
              <a:rect b="b" l="l" r="r" t="t"/>
              <a:pathLst>
                <a:path extrusionOk="0" h="1837" w="749">
                  <a:moveTo>
                    <a:pt x="0" y="0"/>
                  </a:moveTo>
                  <a:lnTo>
                    <a:pt x="0" y="1837"/>
                  </a:lnTo>
                  <a:lnTo>
                    <a:pt x="748" y="1837"/>
                  </a:lnTo>
                  <a:lnTo>
                    <a:pt x="7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1"/>
            <p:cNvSpPr/>
            <p:nvPr/>
          </p:nvSpPr>
          <p:spPr>
            <a:xfrm>
              <a:off x="1782796" y="3602831"/>
              <a:ext cx="47444" cy="118092"/>
            </a:xfrm>
            <a:custGeom>
              <a:rect b="b" l="l" r="r" t="t"/>
              <a:pathLst>
                <a:path extrusionOk="0" h="1837" w="738">
                  <a:moveTo>
                    <a:pt x="1" y="0"/>
                  </a:moveTo>
                  <a:lnTo>
                    <a:pt x="1" y="1837"/>
                  </a:lnTo>
                  <a:lnTo>
                    <a:pt x="737" y="1837"/>
                  </a:lnTo>
                  <a:lnTo>
                    <a:pt x="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1"/>
            <p:cNvSpPr/>
            <p:nvPr/>
          </p:nvSpPr>
          <p:spPr>
            <a:xfrm>
              <a:off x="1766532" y="3611317"/>
              <a:ext cx="673154" cy="23400"/>
            </a:xfrm>
            <a:custGeom>
              <a:rect b="b" l="l" r="r" t="t"/>
              <a:pathLst>
                <a:path extrusionOk="0" h="364" w="10471">
                  <a:moveTo>
                    <a:pt x="177" y="0"/>
                  </a:moveTo>
                  <a:cubicBezTo>
                    <a:pt x="78" y="0"/>
                    <a:pt x="1" y="88"/>
                    <a:pt x="1" y="187"/>
                  </a:cubicBezTo>
                  <a:cubicBezTo>
                    <a:pt x="1" y="286"/>
                    <a:pt x="78" y="363"/>
                    <a:pt x="177" y="363"/>
                  </a:cubicBezTo>
                  <a:lnTo>
                    <a:pt x="10294" y="363"/>
                  </a:lnTo>
                  <a:cubicBezTo>
                    <a:pt x="10393" y="363"/>
                    <a:pt x="10470" y="286"/>
                    <a:pt x="10470" y="187"/>
                  </a:cubicBezTo>
                  <a:cubicBezTo>
                    <a:pt x="10470" y="88"/>
                    <a:pt x="10393" y="0"/>
                    <a:pt x="10294"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1"/>
            <p:cNvSpPr/>
            <p:nvPr/>
          </p:nvSpPr>
          <p:spPr>
            <a:xfrm>
              <a:off x="1761582" y="3708131"/>
              <a:ext cx="682990" cy="12793"/>
            </a:xfrm>
            <a:custGeom>
              <a:rect b="b" l="l" r="r" t="t"/>
              <a:pathLst>
                <a:path extrusionOk="0" h="199" w="10624">
                  <a:moveTo>
                    <a:pt x="100" y="1"/>
                  </a:moveTo>
                  <a:cubicBezTo>
                    <a:pt x="45" y="1"/>
                    <a:pt x="1" y="45"/>
                    <a:pt x="1" y="100"/>
                  </a:cubicBezTo>
                  <a:cubicBezTo>
                    <a:pt x="1" y="155"/>
                    <a:pt x="45" y="199"/>
                    <a:pt x="100" y="199"/>
                  </a:cubicBezTo>
                  <a:lnTo>
                    <a:pt x="10514" y="199"/>
                  </a:lnTo>
                  <a:cubicBezTo>
                    <a:pt x="10569" y="199"/>
                    <a:pt x="10624" y="155"/>
                    <a:pt x="10624" y="100"/>
                  </a:cubicBezTo>
                  <a:cubicBezTo>
                    <a:pt x="10624" y="45"/>
                    <a:pt x="10580" y="1"/>
                    <a:pt x="10514"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1"/>
            <p:cNvSpPr/>
            <p:nvPr/>
          </p:nvSpPr>
          <p:spPr>
            <a:xfrm rot="194616">
              <a:off x="2156631" y="2288183"/>
              <a:ext cx="777692" cy="596119"/>
            </a:xfrm>
            <a:custGeom>
              <a:rect b="b" l="l" r="r" t="t"/>
              <a:pathLst>
                <a:path extrusionOk="0" h="9273" w="12097">
                  <a:moveTo>
                    <a:pt x="10617" y="0"/>
                  </a:moveTo>
                  <a:cubicBezTo>
                    <a:pt x="10597" y="0"/>
                    <a:pt x="10577" y="1"/>
                    <a:pt x="10557" y="2"/>
                  </a:cubicBezTo>
                  <a:lnTo>
                    <a:pt x="352" y="453"/>
                  </a:lnTo>
                  <a:cubicBezTo>
                    <a:pt x="154" y="464"/>
                    <a:pt x="0" y="629"/>
                    <a:pt x="11" y="827"/>
                  </a:cubicBezTo>
                  <a:lnTo>
                    <a:pt x="374" y="8931"/>
                  </a:lnTo>
                  <a:cubicBezTo>
                    <a:pt x="385" y="9129"/>
                    <a:pt x="550" y="9272"/>
                    <a:pt x="737" y="9272"/>
                  </a:cubicBezTo>
                  <a:lnTo>
                    <a:pt x="10942" y="8811"/>
                  </a:lnTo>
                  <a:cubicBezTo>
                    <a:pt x="11602" y="8789"/>
                    <a:pt x="12097" y="8228"/>
                    <a:pt x="12075" y="7579"/>
                  </a:cubicBezTo>
                  <a:lnTo>
                    <a:pt x="11789" y="1124"/>
                  </a:lnTo>
                  <a:cubicBezTo>
                    <a:pt x="11757" y="495"/>
                    <a:pt x="11240" y="0"/>
                    <a:pt x="106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1"/>
            <p:cNvSpPr/>
            <p:nvPr/>
          </p:nvSpPr>
          <p:spPr>
            <a:xfrm>
              <a:off x="2199887" y="2322513"/>
              <a:ext cx="731142" cy="543015"/>
            </a:xfrm>
            <a:custGeom>
              <a:rect b="b" l="l" r="r" t="t"/>
              <a:pathLst>
                <a:path extrusionOk="0" h="8447" w="11373">
                  <a:moveTo>
                    <a:pt x="10492" y="8446"/>
                  </a:moveTo>
                  <a:lnTo>
                    <a:pt x="10184" y="8446"/>
                  </a:lnTo>
                  <a:cubicBezTo>
                    <a:pt x="10173" y="8446"/>
                    <a:pt x="10162" y="8435"/>
                    <a:pt x="10162" y="8413"/>
                  </a:cubicBezTo>
                  <a:cubicBezTo>
                    <a:pt x="10162" y="8402"/>
                    <a:pt x="10173" y="8391"/>
                    <a:pt x="10184" y="8391"/>
                  </a:cubicBezTo>
                  <a:lnTo>
                    <a:pt x="10492" y="8391"/>
                  </a:lnTo>
                  <a:cubicBezTo>
                    <a:pt x="10569" y="8391"/>
                    <a:pt x="10646" y="8380"/>
                    <a:pt x="10712" y="8358"/>
                  </a:cubicBezTo>
                  <a:cubicBezTo>
                    <a:pt x="10734" y="8358"/>
                    <a:pt x="10745" y="8369"/>
                    <a:pt x="10745" y="8380"/>
                  </a:cubicBezTo>
                  <a:cubicBezTo>
                    <a:pt x="10745" y="8391"/>
                    <a:pt x="10745" y="8402"/>
                    <a:pt x="10734" y="8402"/>
                  </a:cubicBezTo>
                  <a:cubicBezTo>
                    <a:pt x="10646" y="8424"/>
                    <a:pt x="10569" y="8435"/>
                    <a:pt x="10481" y="8435"/>
                  </a:cubicBezTo>
                  <a:close/>
                  <a:moveTo>
                    <a:pt x="9997" y="8446"/>
                  </a:moveTo>
                  <a:lnTo>
                    <a:pt x="9459" y="8446"/>
                  </a:lnTo>
                  <a:cubicBezTo>
                    <a:pt x="9448" y="8446"/>
                    <a:pt x="9437" y="8435"/>
                    <a:pt x="9437" y="8413"/>
                  </a:cubicBezTo>
                  <a:cubicBezTo>
                    <a:pt x="9437" y="8402"/>
                    <a:pt x="9448" y="8391"/>
                    <a:pt x="9459" y="8391"/>
                  </a:cubicBezTo>
                  <a:lnTo>
                    <a:pt x="9997" y="8391"/>
                  </a:lnTo>
                  <a:cubicBezTo>
                    <a:pt x="10008" y="8391"/>
                    <a:pt x="10019" y="8402"/>
                    <a:pt x="10019" y="8413"/>
                  </a:cubicBezTo>
                  <a:cubicBezTo>
                    <a:pt x="10019" y="8435"/>
                    <a:pt x="10019" y="8446"/>
                    <a:pt x="9997" y="8446"/>
                  </a:cubicBezTo>
                  <a:close/>
                  <a:moveTo>
                    <a:pt x="9272" y="8446"/>
                  </a:moveTo>
                  <a:lnTo>
                    <a:pt x="8733" y="8446"/>
                  </a:lnTo>
                  <a:cubicBezTo>
                    <a:pt x="8722" y="8446"/>
                    <a:pt x="8711" y="8435"/>
                    <a:pt x="8711" y="8413"/>
                  </a:cubicBezTo>
                  <a:cubicBezTo>
                    <a:pt x="8711" y="8402"/>
                    <a:pt x="8722" y="8391"/>
                    <a:pt x="8733" y="8391"/>
                  </a:cubicBezTo>
                  <a:lnTo>
                    <a:pt x="9272" y="8391"/>
                  </a:lnTo>
                  <a:cubicBezTo>
                    <a:pt x="9283" y="8391"/>
                    <a:pt x="9294" y="8402"/>
                    <a:pt x="9294" y="8413"/>
                  </a:cubicBezTo>
                  <a:cubicBezTo>
                    <a:pt x="9294" y="8435"/>
                    <a:pt x="9294" y="8446"/>
                    <a:pt x="9272" y="8446"/>
                  </a:cubicBezTo>
                  <a:close/>
                  <a:moveTo>
                    <a:pt x="8546" y="8446"/>
                  </a:moveTo>
                  <a:lnTo>
                    <a:pt x="8007" y="8446"/>
                  </a:lnTo>
                  <a:cubicBezTo>
                    <a:pt x="7996" y="8446"/>
                    <a:pt x="7985" y="8435"/>
                    <a:pt x="7985" y="8413"/>
                  </a:cubicBezTo>
                  <a:cubicBezTo>
                    <a:pt x="7985" y="8402"/>
                    <a:pt x="7996" y="8391"/>
                    <a:pt x="8007" y="8391"/>
                  </a:cubicBezTo>
                  <a:lnTo>
                    <a:pt x="8546" y="8391"/>
                  </a:lnTo>
                  <a:cubicBezTo>
                    <a:pt x="8557" y="8391"/>
                    <a:pt x="8568" y="8402"/>
                    <a:pt x="8568" y="8413"/>
                  </a:cubicBezTo>
                  <a:cubicBezTo>
                    <a:pt x="8568" y="8435"/>
                    <a:pt x="8568" y="8446"/>
                    <a:pt x="8546" y="8446"/>
                  </a:cubicBezTo>
                  <a:close/>
                  <a:moveTo>
                    <a:pt x="7820" y="8446"/>
                  </a:moveTo>
                  <a:lnTo>
                    <a:pt x="7281" y="8446"/>
                  </a:lnTo>
                  <a:cubicBezTo>
                    <a:pt x="7270" y="8446"/>
                    <a:pt x="7259" y="8435"/>
                    <a:pt x="7259" y="8413"/>
                  </a:cubicBezTo>
                  <a:cubicBezTo>
                    <a:pt x="7259" y="8402"/>
                    <a:pt x="7270" y="8391"/>
                    <a:pt x="7281" y="8391"/>
                  </a:cubicBezTo>
                  <a:lnTo>
                    <a:pt x="7820" y="8391"/>
                  </a:lnTo>
                  <a:cubicBezTo>
                    <a:pt x="7831" y="8391"/>
                    <a:pt x="7842" y="8402"/>
                    <a:pt x="7842" y="8413"/>
                  </a:cubicBezTo>
                  <a:cubicBezTo>
                    <a:pt x="7842" y="8435"/>
                    <a:pt x="7842" y="8446"/>
                    <a:pt x="7820" y="8446"/>
                  </a:cubicBezTo>
                  <a:close/>
                  <a:moveTo>
                    <a:pt x="7094" y="8446"/>
                  </a:moveTo>
                  <a:lnTo>
                    <a:pt x="6555" y="8446"/>
                  </a:lnTo>
                  <a:cubicBezTo>
                    <a:pt x="6544" y="8446"/>
                    <a:pt x="6533" y="8435"/>
                    <a:pt x="6533" y="8413"/>
                  </a:cubicBezTo>
                  <a:cubicBezTo>
                    <a:pt x="6533" y="8402"/>
                    <a:pt x="6544" y="8391"/>
                    <a:pt x="6555" y="8391"/>
                  </a:cubicBezTo>
                  <a:lnTo>
                    <a:pt x="7094" y="8391"/>
                  </a:lnTo>
                  <a:cubicBezTo>
                    <a:pt x="7105" y="8391"/>
                    <a:pt x="7116" y="8402"/>
                    <a:pt x="7116" y="8413"/>
                  </a:cubicBezTo>
                  <a:cubicBezTo>
                    <a:pt x="7116" y="8435"/>
                    <a:pt x="7116" y="8446"/>
                    <a:pt x="7094" y="8446"/>
                  </a:cubicBezTo>
                  <a:close/>
                  <a:moveTo>
                    <a:pt x="6368" y="8446"/>
                  </a:moveTo>
                  <a:lnTo>
                    <a:pt x="5829" y="8446"/>
                  </a:lnTo>
                  <a:cubicBezTo>
                    <a:pt x="5818" y="8446"/>
                    <a:pt x="5807" y="8435"/>
                    <a:pt x="5807" y="8413"/>
                  </a:cubicBezTo>
                  <a:cubicBezTo>
                    <a:pt x="5807" y="8402"/>
                    <a:pt x="5818" y="8391"/>
                    <a:pt x="5829" y="8391"/>
                  </a:cubicBezTo>
                  <a:lnTo>
                    <a:pt x="6368" y="8391"/>
                  </a:lnTo>
                  <a:cubicBezTo>
                    <a:pt x="6379" y="8391"/>
                    <a:pt x="6390" y="8402"/>
                    <a:pt x="6390" y="8413"/>
                  </a:cubicBezTo>
                  <a:cubicBezTo>
                    <a:pt x="6390" y="8435"/>
                    <a:pt x="6390" y="8446"/>
                    <a:pt x="6368" y="8446"/>
                  </a:cubicBezTo>
                  <a:close/>
                  <a:moveTo>
                    <a:pt x="5643" y="8446"/>
                  </a:moveTo>
                  <a:lnTo>
                    <a:pt x="5104" y="8446"/>
                  </a:lnTo>
                  <a:cubicBezTo>
                    <a:pt x="5093" y="8446"/>
                    <a:pt x="5082" y="8435"/>
                    <a:pt x="5082" y="8413"/>
                  </a:cubicBezTo>
                  <a:cubicBezTo>
                    <a:pt x="5082" y="8402"/>
                    <a:pt x="5093" y="8391"/>
                    <a:pt x="5104" y="8391"/>
                  </a:cubicBezTo>
                  <a:lnTo>
                    <a:pt x="5643" y="8391"/>
                  </a:lnTo>
                  <a:cubicBezTo>
                    <a:pt x="5654" y="8391"/>
                    <a:pt x="5665" y="8402"/>
                    <a:pt x="5665" y="8413"/>
                  </a:cubicBezTo>
                  <a:cubicBezTo>
                    <a:pt x="5665" y="8435"/>
                    <a:pt x="5665" y="8446"/>
                    <a:pt x="5643" y="8446"/>
                  </a:cubicBezTo>
                  <a:close/>
                  <a:moveTo>
                    <a:pt x="4917" y="8446"/>
                  </a:moveTo>
                  <a:lnTo>
                    <a:pt x="4378" y="8446"/>
                  </a:lnTo>
                  <a:cubicBezTo>
                    <a:pt x="4367" y="8446"/>
                    <a:pt x="4356" y="8435"/>
                    <a:pt x="4356" y="8413"/>
                  </a:cubicBezTo>
                  <a:cubicBezTo>
                    <a:pt x="4356" y="8402"/>
                    <a:pt x="4367" y="8391"/>
                    <a:pt x="4378" y="8391"/>
                  </a:cubicBezTo>
                  <a:lnTo>
                    <a:pt x="4917" y="8391"/>
                  </a:lnTo>
                  <a:cubicBezTo>
                    <a:pt x="4928" y="8391"/>
                    <a:pt x="4939" y="8402"/>
                    <a:pt x="4939" y="8413"/>
                  </a:cubicBezTo>
                  <a:cubicBezTo>
                    <a:pt x="4939" y="8435"/>
                    <a:pt x="4939" y="8446"/>
                    <a:pt x="4917" y="8446"/>
                  </a:cubicBezTo>
                  <a:close/>
                  <a:moveTo>
                    <a:pt x="4191" y="8446"/>
                  </a:moveTo>
                  <a:lnTo>
                    <a:pt x="3652" y="8446"/>
                  </a:lnTo>
                  <a:cubicBezTo>
                    <a:pt x="3641" y="8446"/>
                    <a:pt x="3630" y="8435"/>
                    <a:pt x="3630" y="8413"/>
                  </a:cubicBezTo>
                  <a:cubicBezTo>
                    <a:pt x="3630" y="8402"/>
                    <a:pt x="3641" y="8391"/>
                    <a:pt x="3652" y="8391"/>
                  </a:cubicBezTo>
                  <a:lnTo>
                    <a:pt x="4191" y="8391"/>
                  </a:lnTo>
                  <a:cubicBezTo>
                    <a:pt x="4202" y="8391"/>
                    <a:pt x="4213" y="8402"/>
                    <a:pt x="4213" y="8413"/>
                  </a:cubicBezTo>
                  <a:cubicBezTo>
                    <a:pt x="4213" y="8435"/>
                    <a:pt x="4213" y="8446"/>
                    <a:pt x="4191" y="8446"/>
                  </a:cubicBezTo>
                  <a:close/>
                  <a:moveTo>
                    <a:pt x="3465" y="8446"/>
                  </a:moveTo>
                  <a:lnTo>
                    <a:pt x="2926" y="8446"/>
                  </a:lnTo>
                  <a:cubicBezTo>
                    <a:pt x="2915" y="8446"/>
                    <a:pt x="2904" y="8435"/>
                    <a:pt x="2904" y="8413"/>
                  </a:cubicBezTo>
                  <a:cubicBezTo>
                    <a:pt x="2904" y="8402"/>
                    <a:pt x="2915" y="8391"/>
                    <a:pt x="2926" y="8391"/>
                  </a:cubicBezTo>
                  <a:lnTo>
                    <a:pt x="3465" y="8391"/>
                  </a:lnTo>
                  <a:cubicBezTo>
                    <a:pt x="3476" y="8391"/>
                    <a:pt x="3487" y="8402"/>
                    <a:pt x="3487" y="8413"/>
                  </a:cubicBezTo>
                  <a:cubicBezTo>
                    <a:pt x="3487" y="8435"/>
                    <a:pt x="3487" y="8446"/>
                    <a:pt x="3465" y="8446"/>
                  </a:cubicBezTo>
                  <a:close/>
                  <a:moveTo>
                    <a:pt x="2739" y="8446"/>
                  </a:moveTo>
                  <a:lnTo>
                    <a:pt x="2200" y="8446"/>
                  </a:lnTo>
                  <a:cubicBezTo>
                    <a:pt x="2189" y="8446"/>
                    <a:pt x="2178" y="8435"/>
                    <a:pt x="2178" y="8413"/>
                  </a:cubicBezTo>
                  <a:cubicBezTo>
                    <a:pt x="2178" y="8402"/>
                    <a:pt x="2189" y="8391"/>
                    <a:pt x="2200" y="8391"/>
                  </a:cubicBezTo>
                  <a:lnTo>
                    <a:pt x="2739" y="8391"/>
                  </a:lnTo>
                  <a:cubicBezTo>
                    <a:pt x="2750" y="8391"/>
                    <a:pt x="2761" y="8402"/>
                    <a:pt x="2761" y="8413"/>
                  </a:cubicBezTo>
                  <a:cubicBezTo>
                    <a:pt x="2761" y="8435"/>
                    <a:pt x="2761" y="8446"/>
                    <a:pt x="2739" y="8446"/>
                  </a:cubicBezTo>
                  <a:close/>
                  <a:moveTo>
                    <a:pt x="2013" y="8446"/>
                  </a:moveTo>
                  <a:lnTo>
                    <a:pt x="1475" y="8446"/>
                  </a:lnTo>
                  <a:cubicBezTo>
                    <a:pt x="1464" y="8446"/>
                    <a:pt x="1453" y="8435"/>
                    <a:pt x="1453" y="8413"/>
                  </a:cubicBezTo>
                  <a:cubicBezTo>
                    <a:pt x="1453" y="8402"/>
                    <a:pt x="1464" y="8391"/>
                    <a:pt x="1475" y="8391"/>
                  </a:cubicBezTo>
                  <a:lnTo>
                    <a:pt x="2013" y="8391"/>
                  </a:lnTo>
                  <a:cubicBezTo>
                    <a:pt x="2024" y="8391"/>
                    <a:pt x="2035" y="8402"/>
                    <a:pt x="2035" y="8413"/>
                  </a:cubicBezTo>
                  <a:cubicBezTo>
                    <a:pt x="2035" y="8435"/>
                    <a:pt x="2035" y="8446"/>
                    <a:pt x="2013" y="8446"/>
                  </a:cubicBezTo>
                  <a:close/>
                  <a:moveTo>
                    <a:pt x="1288" y="8446"/>
                  </a:moveTo>
                  <a:lnTo>
                    <a:pt x="749" y="8446"/>
                  </a:lnTo>
                  <a:cubicBezTo>
                    <a:pt x="738" y="8446"/>
                    <a:pt x="727" y="8435"/>
                    <a:pt x="727" y="8413"/>
                  </a:cubicBezTo>
                  <a:cubicBezTo>
                    <a:pt x="727" y="8402"/>
                    <a:pt x="738" y="8391"/>
                    <a:pt x="749" y="8391"/>
                  </a:cubicBezTo>
                  <a:lnTo>
                    <a:pt x="1288" y="8391"/>
                  </a:lnTo>
                  <a:cubicBezTo>
                    <a:pt x="1299" y="8391"/>
                    <a:pt x="1310" y="8402"/>
                    <a:pt x="1310" y="8413"/>
                  </a:cubicBezTo>
                  <a:cubicBezTo>
                    <a:pt x="1310" y="8435"/>
                    <a:pt x="1310" y="8446"/>
                    <a:pt x="1288" y="8446"/>
                  </a:cubicBezTo>
                  <a:close/>
                  <a:moveTo>
                    <a:pt x="562" y="8446"/>
                  </a:moveTo>
                  <a:lnTo>
                    <a:pt x="23" y="8446"/>
                  </a:lnTo>
                  <a:cubicBezTo>
                    <a:pt x="12" y="8446"/>
                    <a:pt x="1" y="8435"/>
                    <a:pt x="1" y="8413"/>
                  </a:cubicBezTo>
                  <a:cubicBezTo>
                    <a:pt x="1" y="8402"/>
                    <a:pt x="12" y="8391"/>
                    <a:pt x="23" y="8391"/>
                  </a:cubicBezTo>
                  <a:lnTo>
                    <a:pt x="562" y="8391"/>
                  </a:lnTo>
                  <a:cubicBezTo>
                    <a:pt x="573" y="8391"/>
                    <a:pt x="584" y="8402"/>
                    <a:pt x="584" y="8413"/>
                  </a:cubicBezTo>
                  <a:cubicBezTo>
                    <a:pt x="584" y="8435"/>
                    <a:pt x="584" y="8446"/>
                    <a:pt x="562" y="8446"/>
                  </a:cubicBezTo>
                  <a:close/>
                  <a:moveTo>
                    <a:pt x="10899" y="8336"/>
                  </a:moveTo>
                  <a:cubicBezTo>
                    <a:pt x="10888" y="8336"/>
                    <a:pt x="10877" y="8336"/>
                    <a:pt x="10877" y="8325"/>
                  </a:cubicBezTo>
                  <a:cubicBezTo>
                    <a:pt x="10866" y="8314"/>
                    <a:pt x="10877" y="8303"/>
                    <a:pt x="10888" y="8292"/>
                  </a:cubicBezTo>
                  <a:cubicBezTo>
                    <a:pt x="11042" y="8215"/>
                    <a:pt x="11174" y="8083"/>
                    <a:pt x="11251" y="7919"/>
                  </a:cubicBezTo>
                  <a:cubicBezTo>
                    <a:pt x="11251" y="7908"/>
                    <a:pt x="11262" y="7897"/>
                    <a:pt x="11273" y="7908"/>
                  </a:cubicBezTo>
                  <a:cubicBezTo>
                    <a:pt x="11284" y="7908"/>
                    <a:pt x="11295" y="7930"/>
                    <a:pt x="11284" y="7941"/>
                  </a:cubicBezTo>
                  <a:cubicBezTo>
                    <a:pt x="11207" y="8105"/>
                    <a:pt x="11075" y="8248"/>
                    <a:pt x="10910" y="8336"/>
                  </a:cubicBezTo>
                  <a:cubicBezTo>
                    <a:pt x="10910" y="8336"/>
                    <a:pt x="10899" y="8336"/>
                    <a:pt x="10899" y="8336"/>
                  </a:cubicBezTo>
                  <a:close/>
                  <a:moveTo>
                    <a:pt x="11328" y="7787"/>
                  </a:moveTo>
                  <a:lnTo>
                    <a:pt x="11317" y="7787"/>
                  </a:lnTo>
                  <a:cubicBezTo>
                    <a:pt x="11306" y="7776"/>
                    <a:pt x="11306" y="7765"/>
                    <a:pt x="11306" y="7754"/>
                  </a:cubicBezTo>
                  <a:cubicBezTo>
                    <a:pt x="11317" y="7688"/>
                    <a:pt x="11328" y="7633"/>
                    <a:pt x="11328" y="7567"/>
                  </a:cubicBezTo>
                  <a:lnTo>
                    <a:pt x="11328" y="7215"/>
                  </a:lnTo>
                  <a:cubicBezTo>
                    <a:pt x="11328" y="7204"/>
                    <a:pt x="11339" y="7193"/>
                    <a:pt x="11350" y="7193"/>
                  </a:cubicBezTo>
                  <a:cubicBezTo>
                    <a:pt x="11361" y="7193"/>
                    <a:pt x="11372" y="7204"/>
                    <a:pt x="11372" y="7215"/>
                  </a:cubicBezTo>
                  <a:lnTo>
                    <a:pt x="11372" y="7567"/>
                  </a:lnTo>
                  <a:cubicBezTo>
                    <a:pt x="11372" y="7633"/>
                    <a:pt x="11361" y="7699"/>
                    <a:pt x="11350" y="7765"/>
                  </a:cubicBezTo>
                  <a:cubicBezTo>
                    <a:pt x="11350" y="7776"/>
                    <a:pt x="11339" y="7787"/>
                    <a:pt x="11328" y="7787"/>
                  </a:cubicBezTo>
                  <a:close/>
                  <a:moveTo>
                    <a:pt x="11350" y="7061"/>
                  </a:moveTo>
                  <a:cubicBezTo>
                    <a:pt x="11339" y="7061"/>
                    <a:pt x="11328" y="7050"/>
                    <a:pt x="11328" y="7039"/>
                  </a:cubicBezTo>
                  <a:lnTo>
                    <a:pt x="11328" y="6489"/>
                  </a:lnTo>
                  <a:cubicBezTo>
                    <a:pt x="11328" y="6478"/>
                    <a:pt x="11339" y="6467"/>
                    <a:pt x="11350" y="6467"/>
                  </a:cubicBezTo>
                  <a:cubicBezTo>
                    <a:pt x="11361" y="6467"/>
                    <a:pt x="11372" y="6478"/>
                    <a:pt x="11372" y="6489"/>
                  </a:cubicBezTo>
                  <a:lnTo>
                    <a:pt x="11372" y="7039"/>
                  </a:lnTo>
                  <a:cubicBezTo>
                    <a:pt x="11372" y="7050"/>
                    <a:pt x="11361" y="7061"/>
                    <a:pt x="11350" y="7061"/>
                  </a:cubicBezTo>
                  <a:close/>
                  <a:moveTo>
                    <a:pt x="11350" y="6335"/>
                  </a:moveTo>
                  <a:cubicBezTo>
                    <a:pt x="11339" y="6335"/>
                    <a:pt x="11328" y="6324"/>
                    <a:pt x="11328" y="6313"/>
                  </a:cubicBezTo>
                  <a:lnTo>
                    <a:pt x="11328" y="5763"/>
                  </a:lnTo>
                  <a:cubicBezTo>
                    <a:pt x="11328" y="5752"/>
                    <a:pt x="11339" y="5741"/>
                    <a:pt x="11350" y="5741"/>
                  </a:cubicBezTo>
                  <a:cubicBezTo>
                    <a:pt x="11361" y="5741"/>
                    <a:pt x="11372" y="5752"/>
                    <a:pt x="11372" y="5763"/>
                  </a:cubicBezTo>
                  <a:lnTo>
                    <a:pt x="11372" y="6313"/>
                  </a:lnTo>
                  <a:cubicBezTo>
                    <a:pt x="11372" y="6324"/>
                    <a:pt x="11361" y="6335"/>
                    <a:pt x="11350" y="6335"/>
                  </a:cubicBezTo>
                  <a:close/>
                  <a:moveTo>
                    <a:pt x="11350" y="5609"/>
                  </a:moveTo>
                  <a:cubicBezTo>
                    <a:pt x="11339" y="5609"/>
                    <a:pt x="11328" y="5598"/>
                    <a:pt x="11328" y="5587"/>
                  </a:cubicBezTo>
                  <a:lnTo>
                    <a:pt x="11328" y="5037"/>
                  </a:lnTo>
                  <a:cubicBezTo>
                    <a:pt x="11328" y="5026"/>
                    <a:pt x="11339" y="5015"/>
                    <a:pt x="11350" y="5015"/>
                  </a:cubicBezTo>
                  <a:cubicBezTo>
                    <a:pt x="11361" y="5015"/>
                    <a:pt x="11372" y="5026"/>
                    <a:pt x="11372" y="5037"/>
                  </a:cubicBezTo>
                  <a:lnTo>
                    <a:pt x="11372" y="5587"/>
                  </a:lnTo>
                  <a:cubicBezTo>
                    <a:pt x="11372" y="5598"/>
                    <a:pt x="11361" y="5609"/>
                    <a:pt x="11350" y="5609"/>
                  </a:cubicBezTo>
                  <a:close/>
                  <a:moveTo>
                    <a:pt x="11350" y="4883"/>
                  </a:moveTo>
                  <a:cubicBezTo>
                    <a:pt x="11339" y="4883"/>
                    <a:pt x="11328" y="4872"/>
                    <a:pt x="11328" y="4861"/>
                  </a:cubicBezTo>
                  <a:lnTo>
                    <a:pt x="11328" y="4311"/>
                  </a:lnTo>
                  <a:cubicBezTo>
                    <a:pt x="11328" y="4300"/>
                    <a:pt x="11339" y="4289"/>
                    <a:pt x="11350" y="4289"/>
                  </a:cubicBezTo>
                  <a:cubicBezTo>
                    <a:pt x="11361" y="4289"/>
                    <a:pt x="11372" y="4300"/>
                    <a:pt x="11372" y="4311"/>
                  </a:cubicBezTo>
                  <a:lnTo>
                    <a:pt x="11372" y="4861"/>
                  </a:lnTo>
                  <a:cubicBezTo>
                    <a:pt x="11372" y="4872"/>
                    <a:pt x="11361" y="4883"/>
                    <a:pt x="11350" y="4883"/>
                  </a:cubicBezTo>
                  <a:close/>
                  <a:moveTo>
                    <a:pt x="11350" y="4158"/>
                  </a:moveTo>
                  <a:cubicBezTo>
                    <a:pt x="11339" y="4158"/>
                    <a:pt x="11328" y="4147"/>
                    <a:pt x="11328" y="4136"/>
                  </a:cubicBezTo>
                  <a:lnTo>
                    <a:pt x="11328" y="3586"/>
                  </a:lnTo>
                  <a:cubicBezTo>
                    <a:pt x="11328" y="3575"/>
                    <a:pt x="11339" y="3564"/>
                    <a:pt x="11350" y="3564"/>
                  </a:cubicBezTo>
                  <a:cubicBezTo>
                    <a:pt x="11361" y="3564"/>
                    <a:pt x="11372" y="3575"/>
                    <a:pt x="11372" y="3586"/>
                  </a:cubicBezTo>
                  <a:lnTo>
                    <a:pt x="11372" y="4136"/>
                  </a:lnTo>
                  <a:cubicBezTo>
                    <a:pt x="11372" y="4147"/>
                    <a:pt x="11361" y="4158"/>
                    <a:pt x="11350" y="4158"/>
                  </a:cubicBezTo>
                  <a:close/>
                  <a:moveTo>
                    <a:pt x="11350" y="3432"/>
                  </a:moveTo>
                  <a:cubicBezTo>
                    <a:pt x="11339" y="3432"/>
                    <a:pt x="11328" y="3421"/>
                    <a:pt x="11328" y="3399"/>
                  </a:cubicBezTo>
                  <a:lnTo>
                    <a:pt x="11328" y="2860"/>
                  </a:lnTo>
                  <a:cubicBezTo>
                    <a:pt x="11328" y="2849"/>
                    <a:pt x="11339" y="2838"/>
                    <a:pt x="11350" y="2838"/>
                  </a:cubicBezTo>
                  <a:cubicBezTo>
                    <a:pt x="11361" y="2838"/>
                    <a:pt x="11372" y="2849"/>
                    <a:pt x="11372" y="2860"/>
                  </a:cubicBezTo>
                  <a:lnTo>
                    <a:pt x="11372" y="3399"/>
                  </a:lnTo>
                  <a:cubicBezTo>
                    <a:pt x="11372" y="3421"/>
                    <a:pt x="11361" y="3432"/>
                    <a:pt x="11350" y="3432"/>
                  </a:cubicBezTo>
                  <a:close/>
                  <a:moveTo>
                    <a:pt x="11350" y="2706"/>
                  </a:moveTo>
                  <a:cubicBezTo>
                    <a:pt x="11339" y="2706"/>
                    <a:pt x="11328" y="2695"/>
                    <a:pt x="11328" y="2673"/>
                  </a:cubicBezTo>
                  <a:lnTo>
                    <a:pt x="11328" y="2134"/>
                  </a:lnTo>
                  <a:cubicBezTo>
                    <a:pt x="11328" y="2123"/>
                    <a:pt x="11339" y="2112"/>
                    <a:pt x="11350" y="2112"/>
                  </a:cubicBezTo>
                  <a:cubicBezTo>
                    <a:pt x="11361" y="2112"/>
                    <a:pt x="11372" y="2123"/>
                    <a:pt x="11372" y="2134"/>
                  </a:cubicBezTo>
                  <a:lnTo>
                    <a:pt x="11372" y="2673"/>
                  </a:lnTo>
                  <a:cubicBezTo>
                    <a:pt x="11372" y="2695"/>
                    <a:pt x="11361" y="2706"/>
                    <a:pt x="11350" y="2706"/>
                  </a:cubicBezTo>
                  <a:close/>
                  <a:moveTo>
                    <a:pt x="11350" y="1980"/>
                  </a:moveTo>
                  <a:cubicBezTo>
                    <a:pt x="11339" y="1980"/>
                    <a:pt x="11328" y="1969"/>
                    <a:pt x="11328" y="1947"/>
                  </a:cubicBezTo>
                  <a:lnTo>
                    <a:pt x="11328" y="1408"/>
                  </a:lnTo>
                  <a:cubicBezTo>
                    <a:pt x="11328" y="1397"/>
                    <a:pt x="11339" y="1386"/>
                    <a:pt x="11350" y="1386"/>
                  </a:cubicBezTo>
                  <a:cubicBezTo>
                    <a:pt x="11361" y="1386"/>
                    <a:pt x="11372" y="1397"/>
                    <a:pt x="11372" y="1408"/>
                  </a:cubicBezTo>
                  <a:lnTo>
                    <a:pt x="11372" y="1947"/>
                  </a:lnTo>
                  <a:cubicBezTo>
                    <a:pt x="11372" y="1969"/>
                    <a:pt x="11361" y="1980"/>
                    <a:pt x="11350" y="1980"/>
                  </a:cubicBezTo>
                  <a:close/>
                  <a:moveTo>
                    <a:pt x="11350" y="1254"/>
                  </a:moveTo>
                  <a:cubicBezTo>
                    <a:pt x="11339" y="1254"/>
                    <a:pt x="11328" y="1243"/>
                    <a:pt x="11328" y="1221"/>
                  </a:cubicBezTo>
                  <a:lnTo>
                    <a:pt x="11328" y="880"/>
                  </a:lnTo>
                  <a:cubicBezTo>
                    <a:pt x="11328" y="814"/>
                    <a:pt x="11317" y="748"/>
                    <a:pt x="11306" y="693"/>
                  </a:cubicBezTo>
                  <a:cubicBezTo>
                    <a:pt x="11295" y="671"/>
                    <a:pt x="11306" y="660"/>
                    <a:pt x="11317" y="660"/>
                  </a:cubicBezTo>
                  <a:cubicBezTo>
                    <a:pt x="11328" y="660"/>
                    <a:pt x="11339" y="671"/>
                    <a:pt x="11350" y="682"/>
                  </a:cubicBezTo>
                  <a:cubicBezTo>
                    <a:pt x="11361" y="748"/>
                    <a:pt x="11372" y="814"/>
                    <a:pt x="11372" y="880"/>
                  </a:cubicBezTo>
                  <a:lnTo>
                    <a:pt x="11372" y="1232"/>
                  </a:lnTo>
                  <a:cubicBezTo>
                    <a:pt x="11372" y="1243"/>
                    <a:pt x="11361" y="1254"/>
                    <a:pt x="11350" y="1254"/>
                  </a:cubicBezTo>
                  <a:close/>
                  <a:moveTo>
                    <a:pt x="11262" y="539"/>
                  </a:moveTo>
                  <a:cubicBezTo>
                    <a:pt x="11251" y="539"/>
                    <a:pt x="11251" y="528"/>
                    <a:pt x="11240" y="528"/>
                  </a:cubicBezTo>
                  <a:cubicBezTo>
                    <a:pt x="11163" y="364"/>
                    <a:pt x="11042" y="232"/>
                    <a:pt x="10877" y="144"/>
                  </a:cubicBezTo>
                  <a:cubicBezTo>
                    <a:pt x="10866" y="144"/>
                    <a:pt x="10866" y="133"/>
                    <a:pt x="10866" y="122"/>
                  </a:cubicBezTo>
                  <a:cubicBezTo>
                    <a:pt x="10877" y="111"/>
                    <a:pt x="10888" y="100"/>
                    <a:pt x="10899" y="111"/>
                  </a:cubicBezTo>
                  <a:cubicBezTo>
                    <a:pt x="11064" y="199"/>
                    <a:pt x="11196" y="342"/>
                    <a:pt x="11284" y="506"/>
                  </a:cubicBezTo>
                  <a:cubicBezTo>
                    <a:pt x="11284" y="517"/>
                    <a:pt x="11284" y="528"/>
                    <a:pt x="11273" y="539"/>
                  </a:cubicBezTo>
                  <a:cubicBezTo>
                    <a:pt x="11273" y="539"/>
                    <a:pt x="11262" y="539"/>
                    <a:pt x="11262" y="539"/>
                  </a:cubicBezTo>
                  <a:close/>
                  <a:moveTo>
                    <a:pt x="10723" y="78"/>
                  </a:moveTo>
                  <a:lnTo>
                    <a:pt x="10712" y="78"/>
                  </a:lnTo>
                  <a:cubicBezTo>
                    <a:pt x="10646" y="67"/>
                    <a:pt x="10569" y="56"/>
                    <a:pt x="10492" y="56"/>
                  </a:cubicBezTo>
                  <a:lnTo>
                    <a:pt x="10184" y="56"/>
                  </a:lnTo>
                  <a:cubicBezTo>
                    <a:pt x="10162" y="56"/>
                    <a:pt x="10151" y="45"/>
                    <a:pt x="10151" y="23"/>
                  </a:cubicBezTo>
                  <a:cubicBezTo>
                    <a:pt x="10151" y="12"/>
                    <a:pt x="10162" y="1"/>
                    <a:pt x="10184" y="1"/>
                  </a:cubicBezTo>
                  <a:lnTo>
                    <a:pt x="10492" y="1"/>
                  </a:lnTo>
                  <a:cubicBezTo>
                    <a:pt x="10569" y="1"/>
                    <a:pt x="10646" y="12"/>
                    <a:pt x="10723" y="34"/>
                  </a:cubicBezTo>
                  <a:cubicBezTo>
                    <a:pt x="10745" y="45"/>
                    <a:pt x="10745" y="56"/>
                    <a:pt x="10745" y="67"/>
                  </a:cubicBezTo>
                  <a:cubicBezTo>
                    <a:pt x="10745" y="78"/>
                    <a:pt x="10734" y="78"/>
                    <a:pt x="10723" y="78"/>
                  </a:cubicBezTo>
                  <a:close/>
                  <a:moveTo>
                    <a:pt x="9997" y="56"/>
                  </a:moveTo>
                  <a:lnTo>
                    <a:pt x="9459" y="56"/>
                  </a:lnTo>
                  <a:cubicBezTo>
                    <a:pt x="9448" y="56"/>
                    <a:pt x="9437" y="45"/>
                    <a:pt x="9437" y="23"/>
                  </a:cubicBezTo>
                  <a:cubicBezTo>
                    <a:pt x="9437" y="12"/>
                    <a:pt x="9437" y="1"/>
                    <a:pt x="9459" y="1"/>
                  </a:cubicBezTo>
                  <a:lnTo>
                    <a:pt x="9997" y="1"/>
                  </a:lnTo>
                  <a:cubicBezTo>
                    <a:pt x="10008" y="1"/>
                    <a:pt x="10019" y="12"/>
                    <a:pt x="10019" y="23"/>
                  </a:cubicBezTo>
                  <a:cubicBezTo>
                    <a:pt x="10019" y="45"/>
                    <a:pt x="10008" y="56"/>
                    <a:pt x="9997" y="56"/>
                  </a:cubicBezTo>
                  <a:close/>
                  <a:moveTo>
                    <a:pt x="9272" y="56"/>
                  </a:moveTo>
                  <a:lnTo>
                    <a:pt x="8733" y="56"/>
                  </a:lnTo>
                  <a:cubicBezTo>
                    <a:pt x="8722" y="56"/>
                    <a:pt x="8711" y="45"/>
                    <a:pt x="8711" y="23"/>
                  </a:cubicBezTo>
                  <a:cubicBezTo>
                    <a:pt x="8711" y="12"/>
                    <a:pt x="8711" y="1"/>
                    <a:pt x="8733" y="1"/>
                  </a:cubicBezTo>
                  <a:lnTo>
                    <a:pt x="9272" y="1"/>
                  </a:lnTo>
                  <a:cubicBezTo>
                    <a:pt x="9283" y="1"/>
                    <a:pt x="9294" y="12"/>
                    <a:pt x="9294" y="23"/>
                  </a:cubicBezTo>
                  <a:cubicBezTo>
                    <a:pt x="9294" y="45"/>
                    <a:pt x="9283" y="56"/>
                    <a:pt x="9272" y="56"/>
                  </a:cubicBezTo>
                  <a:close/>
                  <a:moveTo>
                    <a:pt x="8546" y="56"/>
                  </a:moveTo>
                  <a:lnTo>
                    <a:pt x="8007" y="56"/>
                  </a:lnTo>
                  <a:cubicBezTo>
                    <a:pt x="7996" y="56"/>
                    <a:pt x="7985" y="45"/>
                    <a:pt x="7985" y="23"/>
                  </a:cubicBezTo>
                  <a:cubicBezTo>
                    <a:pt x="7985" y="12"/>
                    <a:pt x="7985" y="1"/>
                    <a:pt x="8007" y="1"/>
                  </a:cubicBezTo>
                  <a:lnTo>
                    <a:pt x="8546" y="1"/>
                  </a:lnTo>
                  <a:cubicBezTo>
                    <a:pt x="8557" y="1"/>
                    <a:pt x="8568" y="12"/>
                    <a:pt x="8568" y="23"/>
                  </a:cubicBezTo>
                  <a:cubicBezTo>
                    <a:pt x="8568" y="45"/>
                    <a:pt x="8557" y="56"/>
                    <a:pt x="8546" y="56"/>
                  </a:cubicBezTo>
                  <a:close/>
                  <a:moveTo>
                    <a:pt x="7820" y="56"/>
                  </a:moveTo>
                  <a:lnTo>
                    <a:pt x="7281" y="56"/>
                  </a:lnTo>
                  <a:cubicBezTo>
                    <a:pt x="7270" y="56"/>
                    <a:pt x="7259" y="45"/>
                    <a:pt x="7259" y="23"/>
                  </a:cubicBezTo>
                  <a:cubicBezTo>
                    <a:pt x="7259" y="12"/>
                    <a:pt x="7259" y="1"/>
                    <a:pt x="7281" y="1"/>
                  </a:cubicBezTo>
                  <a:lnTo>
                    <a:pt x="7820" y="1"/>
                  </a:lnTo>
                  <a:cubicBezTo>
                    <a:pt x="7831" y="1"/>
                    <a:pt x="7842" y="12"/>
                    <a:pt x="7842" y="23"/>
                  </a:cubicBezTo>
                  <a:cubicBezTo>
                    <a:pt x="7842" y="45"/>
                    <a:pt x="7831" y="56"/>
                    <a:pt x="7820" y="56"/>
                  </a:cubicBezTo>
                  <a:close/>
                  <a:moveTo>
                    <a:pt x="7094" y="56"/>
                  </a:moveTo>
                  <a:lnTo>
                    <a:pt x="6555" y="56"/>
                  </a:lnTo>
                  <a:cubicBezTo>
                    <a:pt x="6544" y="56"/>
                    <a:pt x="6533" y="45"/>
                    <a:pt x="6533" y="23"/>
                  </a:cubicBezTo>
                  <a:cubicBezTo>
                    <a:pt x="6533" y="12"/>
                    <a:pt x="6533" y="1"/>
                    <a:pt x="6555" y="1"/>
                  </a:cubicBezTo>
                  <a:lnTo>
                    <a:pt x="7094" y="1"/>
                  </a:lnTo>
                  <a:cubicBezTo>
                    <a:pt x="7105" y="1"/>
                    <a:pt x="7116" y="12"/>
                    <a:pt x="7116" y="23"/>
                  </a:cubicBezTo>
                  <a:cubicBezTo>
                    <a:pt x="7116" y="45"/>
                    <a:pt x="7105" y="56"/>
                    <a:pt x="7094" y="56"/>
                  </a:cubicBezTo>
                  <a:close/>
                  <a:moveTo>
                    <a:pt x="6368" y="56"/>
                  </a:moveTo>
                  <a:lnTo>
                    <a:pt x="5829" y="56"/>
                  </a:lnTo>
                  <a:cubicBezTo>
                    <a:pt x="5818" y="56"/>
                    <a:pt x="5807" y="45"/>
                    <a:pt x="5807" y="23"/>
                  </a:cubicBezTo>
                  <a:cubicBezTo>
                    <a:pt x="5807" y="12"/>
                    <a:pt x="5807" y="1"/>
                    <a:pt x="5829" y="1"/>
                  </a:cubicBezTo>
                  <a:lnTo>
                    <a:pt x="6368" y="1"/>
                  </a:lnTo>
                  <a:cubicBezTo>
                    <a:pt x="6379" y="1"/>
                    <a:pt x="6390" y="12"/>
                    <a:pt x="6390" y="23"/>
                  </a:cubicBezTo>
                  <a:cubicBezTo>
                    <a:pt x="6390" y="45"/>
                    <a:pt x="6379" y="56"/>
                    <a:pt x="6368" y="56"/>
                  </a:cubicBezTo>
                  <a:close/>
                  <a:moveTo>
                    <a:pt x="5643" y="56"/>
                  </a:moveTo>
                  <a:lnTo>
                    <a:pt x="5104" y="56"/>
                  </a:lnTo>
                  <a:cubicBezTo>
                    <a:pt x="5093" y="56"/>
                    <a:pt x="5082" y="45"/>
                    <a:pt x="5082" y="23"/>
                  </a:cubicBezTo>
                  <a:cubicBezTo>
                    <a:pt x="5082" y="12"/>
                    <a:pt x="5082" y="1"/>
                    <a:pt x="5104" y="1"/>
                  </a:cubicBezTo>
                  <a:lnTo>
                    <a:pt x="5643" y="1"/>
                  </a:lnTo>
                  <a:cubicBezTo>
                    <a:pt x="5654" y="1"/>
                    <a:pt x="5665" y="12"/>
                    <a:pt x="5665" y="23"/>
                  </a:cubicBezTo>
                  <a:cubicBezTo>
                    <a:pt x="5665" y="45"/>
                    <a:pt x="5654" y="56"/>
                    <a:pt x="5643" y="56"/>
                  </a:cubicBezTo>
                  <a:close/>
                  <a:moveTo>
                    <a:pt x="4917" y="56"/>
                  </a:moveTo>
                  <a:lnTo>
                    <a:pt x="4378" y="56"/>
                  </a:lnTo>
                  <a:cubicBezTo>
                    <a:pt x="4367" y="56"/>
                    <a:pt x="4356" y="45"/>
                    <a:pt x="4356" y="23"/>
                  </a:cubicBezTo>
                  <a:cubicBezTo>
                    <a:pt x="4356" y="12"/>
                    <a:pt x="4356" y="1"/>
                    <a:pt x="4378" y="1"/>
                  </a:cubicBezTo>
                  <a:lnTo>
                    <a:pt x="4917" y="1"/>
                  </a:lnTo>
                  <a:cubicBezTo>
                    <a:pt x="4928" y="1"/>
                    <a:pt x="4939" y="12"/>
                    <a:pt x="4939" y="23"/>
                  </a:cubicBezTo>
                  <a:cubicBezTo>
                    <a:pt x="4939" y="45"/>
                    <a:pt x="4928" y="56"/>
                    <a:pt x="4917" y="56"/>
                  </a:cubicBezTo>
                  <a:close/>
                  <a:moveTo>
                    <a:pt x="4191" y="56"/>
                  </a:moveTo>
                  <a:lnTo>
                    <a:pt x="3652" y="56"/>
                  </a:lnTo>
                  <a:cubicBezTo>
                    <a:pt x="3641" y="56"/>
                    <a:pt x="3630" y="45"/>
                    <a:pt x="3630" y="23"/>
                  </a:cubicBezTo>
                  <a:cubicBezTo>
                    <a:pt x="3630" y="12"/>
                    <a:pt x="3630" y="1"/>
                    <a:pt x="3652" y="1"/>
                  </a:cubicBezTo>
                  <a:lnTo>
                    <a:pt x="4191" y="1"/>
                  </a:lnTo>
                  <a:cubicBezTo>
                    <a:pt x="4202" y="1"/>
                    <a:pt x="4213" y="12"/>
                    <a:pt x="4213" y="23"/>
                  </a:cubicBezTo>
                  <a:cubicBezTo>
                    <a:pt x="4213" y="45"/>
                    <a:pt x="4202" y="56"/>
                    <a:pt x="4191" y="56"/>
                  </a:cubicBezTo>
                  <a:close/>
                  <a:moveTo>
                    <a:pt x="3465" y="56"/>
                  </a:moveTo>
                  <a:lnTo>
                    <a:pt x="2926" y="56"/>
                  </a:lnTo>
                  <a:cubicBezTo>
                    <a:pt x="2915" y="56"/>
                    <a:pt x="2904" y="45"/>
                    <a:pt x="2904" y="23"/>
                  </a:cubicBezTo>
                  <a:cubicBezTo>
                    <a:pt x="2904" y="12"/>
                    <a:pt x="2904" y="1"/>
                    <a:pt x="2926" y="1"/>
                  </a:cubicBezTo>
                  <a:lnTo>
                    <a:pt x="3465" y="1"/>
                  </a:lnTo>
                  <a:cubicBezTo>
                    <a:pt x="3476" y="1"/>
                    <a:pt x="3487" y="12"/>
                    <a:pt x="3487" y="23"/>
                  </a:cubicBezTo>
                  <a:cubicBezTo>
                    <a:pt x="3487" y="45"/>
                    <a:pt x="3476" y="56"/>
                    <a:pt x="3465" y="56"/>
                  </a:cubicBezTo>
                  <a:close/>
                  <a:moveTo>
                    <a:pt x="2739" y="56"/>
                  </a:moveTo>
                  <a:lnTo>
                    <a:pt x="2200" y="56"/>
                  </a:lnTo>
                  <a:cubicBezTo>
                    <a:pt x="2189" y="56"/>
                    <a:pt x="2178" y="45"/>
                    <a:pt x="2178" y="23"/>
                  </a:cubicBezTo>
                  <a:cubicBezTo>
                    <a:pt x="2178" y="12"/>
                    <a:pt x="2178" y="1"/>
                    <a:pt x="2200" y="1"/>
                  </a:cubicBezTo>
                  <a:lnTo>
                    <a:pt x="2739" y="1"/>
                  </a:lnTo>
                  <a:cubicBezTo>
                    <a:pt x="2750" y="1"/>
                    <a:pt x="2761" y="12"/>
                    <a:pt x="2761" y="23"/>
                  </a:cubicBezTo>
                  <a:cubicBezTo>
                    <a:pt x="2761" y="45"/>
                    <a:pt x="2750" y="56"/>
                    <a:pt x="2739" y="56"/>
                  </a:cubicBezTo>
                  <a:close/>
                  <a:moveTo>
                    <a:pt x="2013" y="56"/>
                  </a:moveTo>
                  <a:lnTo>
                    <a:pt x="1475" y="56"/>
                  </a:lnTo>
                  <a:cubicBezTo>
                    <a:pt x="1464" y="56"/>
                    <a:pt x="1453" y="45"/>
                    <a:pt x="1453" y="23"/>
                  </a:cubicBezTo>
                  <a:cubicBezTo>
                    <a:pt x="1453" y="12"/>
                    <a:pt x="1453" y="1"/>
                    <a:pt x="1475" y="1"/>
                  </a:cubicBezTo>
                  <a:lnTo>
                    <a:pt x="2013" y="1"/>
                  </a:lnTo>
                  <a:cubicBezTo>
                    <a:pt x="2024" y="1"/>
                    <a:pt x="2035" y="12"/>
                    <a:pt x="2035" y="23"/>
                  </a:cubicBezTo>
                  <a:cubicBezTo>
                    <a:pt x="2035" y="45"/>
                    <a:pt x="2024" y="56"/>
                    <a:pt x="2013" y="56"/>
                  </a:cubicBezTo>
                  <a:close/>
                  <a:moveTo>
                    <a:pt x="1288" y="56"/>
                  </a:moveTo>
                  <a:lnTo>
                    <a:pt x="749" y="56"/>
                  </a:lnTo>
                  <a:cubicBezTo>
                    <a:pt x="738" y="56"/>
                    <a:pt x="727" y="45"/>
                    <a:pt x="727" y="23"/>
                  </a:cubicBezTo>
                  <a:cubicBezTo>
                    <a:pt x="727" y="12"/>
                    <a:pt x="727" y="1"/>
                    <a:pt x="749" y="1"/>
                  </a:cubicBezTo>
                  <a:lnTo>
                    <a:pt x="1288" y="1"/>
                  </a:lnTo>
                  <a:cubicBezTo>
                    <a:pt x="1299" y="1"/>
                    <a:pt x="1310" y="12"/>
                    <a:pt x="1310" y="23"/>
                  </a:cubicBezTo>
                  <a:cubicBezTo>
                    <a:pt x="1310" y="45"/>
                    <a:pt x="1299" y="56"/>
                    <a:pt x="1288" y="56"/>
                  </a:cubicBezTo>
                  <a:close/>
                  <a:moveTo>
                    <a:pt x="562" y="56"/>
                  </a:moveTo>
                  <a:lnTo>
                    <a:pt x="23" y="56"/>
                  </a:lnTo>
                  <a:cubicBezTo>
                    <a:pt x="12" y="56"/>
                    <a:pt x="1" y="45"/>
                    <a:pt x="1" y="23"/>
                  </a:cubicBezTo>
                  <a:cubicBezTo>
                    <a:pt x="1" y="12"/>
                    <a:pt x="1" y="1"/>
                    <a:pt x="23" y="1"/>
                  </a:cubicBezTo>
                  <a:lnTo>
                    <a:pt x="562" y="1"/>
                  </a:lnTo>
                  <a:cubicBezTo>
                    <a:pt x="573" y="1"/>
                    <a:pt x="584" y="12"/>
                    <a:pt x="584" y="23"/>
                  </a:cubicBezTo>
                  <a:cubicBezTo>
                    <a:pt x="584" y="45"/>
                    <a:pt x="573" y="56"/>
                    <a:pt x="562" y="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1"/>
            <p:cNvSpPr/>
            <p:nvPr/>
          </p:nvSpPr>
          <p:spPr>
            <a:xfrm>
              <a:off x="2604313" y="2506307"/>
              <a:ext cx="347860" cy="175434"/>
            </a:xfrm>
            <a:custGeom>
              <a:rect b="b" l="l" r="r" t="t"/>
              <a:pathLst>
                <a:path extrusionOk="0" h="2729" w="5411">
                  <a:moveTo>
                    <a:pt x="1364" y="1"/>
                  </a:moveTo>
                  <a:cubicBezTo>
                    <a:pt x="605" y="1"/>
                    <a:pt x="0" y="606"/>
                    <a:pt x="0" y="1364"/>
                  </a:cubicBezTo>
                  <a:cubicBezTo>
                    <a:pt x="0" y="2112"/>
                    <a:pt x="605" y="2728"/>
                    <a:pt x="1364" y="2728"/>
                  </a:cubicBezTo>
                  <a:lnTo>
                    <a:pt x="5411" y="2728"/>
                  </a:lnTo>
                  <a:lnTo>
                    <a:pt x="54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1"/>
            <p:cNvSpPr/>
            <p:nvPr/>
          </p:nvSpPr>
          <p:spPr>
            <a:xfrm>
              <a:off x="2643206" y="2628257"/>
              <a:ext cx="96174" cy="27321"/>
            </a:xfrm>
            <a:custGeom>
              <a:rect b="b" l="l" r="r" t="t"/>
              <a:pathLst>
                <a:path extrusionOk="0" h="425" w="1496">
                  <a:moveTo>
                    <a:pt x="55" y="1"/>
                  </a:moveTo>
                  <a:cubicBezTo>
                    <a:pt x="44" y="1"/>
                    <a:pt x="33" y="6"/>
                    <a:pt x="22" y="17"/>
                  </a:cubicBezTo>
                  <a:cubicBezTo>
                    <a:pt x="0" y="28"/>
                    <a:pt x="0" y="61"/>
                    <a:pt x="11" y="72"/>
                  </a:cubicBezTo>
                  <a:cubicBezTo>
                    <a:pt x="198" y="292"/>
                    <a:pt x="473" y="424"/>
                    <a:pt x="759" y="424"/>
                  </a:cubicBezTo>
                  <a:cubicBezTo>
                    <a:pt x="1034" y="424"/>
                    <a:pt x="1298" y="303"/>
                    <a:pt x="1485" y="83"/>
                  </a:cubicBezTo>
                  <a:cubicBezTo>
                    <a:pt x="1496" y="72"/>
                    <a:pt x="1496" y="39"/>
                    <a:pt x="1474" y="28"/>
                  </a:cubicBezTo>
                  <a:cubicBezTo>
                    <a:pt x="1468" y="17"/>
                    <a:pt x="1457" y="12"/>
                    <a:pt x="1446" y="12"/>
                  </a:cubicBezTo>
                  <a:cubicBezTo>
                    <a:pt x="1435" y="12"/>
                    <a:pt x="1424" y="17"/>
                    <a:pt x="1419" y="28"/>
                  </a:cubicBezTo>
                  <a:cubicBezTo>
                    <a:pt x="1254" y="226"/>
                    <a:pt x="1012" y="336"/>
                    <a:pt x="759" y="336"/>
                  </a:cubicBezTo>
                  <a:cubicBezTo>
                    <a:pt x="495" y="336"/>
                    <a:pt x="253" y="215"/>
                    <a:pt x="88" y="17"/>
                  </a:cubicBezTo>
                  <a:cubicBezTo>
                    <a:pt x="77" y="6"/>
                    <a:pt x="66" y="1"/>
                    <a:pt x="55"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1"/>
            <p:cNvSpPr/>
            <p:nvPr/>
          </p:nvSpPr>
          <p:spPr>
            <a:xfrm>
              <a:off x="2639670" y="2546293"/>
              <a:ext cx="104660" cy="95335"/>
            </a:xfrm>
            <a:custGeom>
              <a:rect b="b" l="l" r="r" t="t"/>
              <a:pathLst>
                <a:path extrusionOk="0" h="1483" w="1628">
                  <a:moveTo>
                    <a:pt x="809" y="0"/>
                  </a:moveTo>
                  <a:cubicBezTo>
                    <a:pt x="619" y="0"/>
                    <a:pt x="429" y="72"/>
                    <a:pt x="286" y="215"/>
                  </a:cubicBezTo>
                  <a:cubicBezTo>
                    <a:pt x="0" y="512"/>
                    <a:pt x="0" y="973"/>
                    <a:pt x="286" y="1259"/>
                  </a:cubicBezTo>
                  <a:cubicBezTo>
                    <a:pt x="429" y="1408"/>
                    <a:pt x="619" y="1482"/>
                    <a:pt x="809" y="1482"/>
                  </a:cubicBezTo>
                  <a:cubicBezTo>
                    <a:pt x="998" y="1482"/>
                    <a:pt x="1188" y="1408"/>
                    <a:pt x="1331" y="1259"/>
                  </a:cubicBezTo>
                  <a:cubicBezTo>
                    <a:pt x="1628" y="973"/>
                    <a:pt x="1628" y="512"/>
                    <a:pt x="1331" y="215"/>
                  </a:cubicBezTo>
                  <a:cubicBezTo>
                    <a:pt x="1188" y="72"/>
                    <a:pt x="998" y="0"/>
                    <a:pt x="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1"/>
            <p:cNvSpPr/>
            <p:nvPr/>
          </p:nvSpPr>
          <p:spPr>
            <a:xfrm>
              <a:off x="2612799" y="2514793"/>
              <a:ext cx="195884" cy="87749"/>
            </a:xfrm>
            <a:custGeom>
              <a:rect b="b" l="l" r="r" t="t"/>
              <a:pathLst>
                <a:path extrusionOk="0" h="1365" w="3047">
                  <a:moveTo>
                    <a:pt x="1232" y="1"/>
                  </a:moveTo>
                  <a:cubicBezTo>
                    <a:pt x="550" y="1"/>
                    <a:pt x="0" y="551"/>
                    <a:pt x="0" y="1232"/>
                  </a:cubicBezTo>
                  <a:cubicBezTo>
                    <a:pt x="0" y="1309"/>
                    <a:pt x="66" y="1364"/>
                    <a:pt x="132" y="1364"/>
                  </a:cubicBezTo>
                  <a:lnTo>
                    <a:pt x="143" y="1364"/>
                  </a:lnTo>
                  <a:cubicBezTo>
                    <a:pt x="209" y="1364"/>
                    <a:pt x="275" y="1309"/>
                    <a:pt x="275" y="1232"/>
                  </a:cubicBezTo>
                  <a:cubicBezTo>
                    <a:pt x="275" y="705"/>
                    <a:pt x="704" y="276"/>
                    <a:pt x="1232" y="276"/>
                  </a:cubicBezTo>
                  <a:lnTo>
                    <a:pt x="2915" y="276"/>
                  </a:lnTo>
                  <a:cubicBezTo>
                    <a:pt x="2992" y="276"/>
                    <a:pt x="3047" y="210"/>
                    <a:pt x="3047" y="144"/>
                  </a:cubicBezTo>
                  <a:cubicBezTo>
                    <a:pt x="3047" y="67"/>
                    <a:pt x="2992" y="1"/>
                    <a:pt x="2915"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1"/>
            <p:cNvSpPr/>
            <p:nvPr/>
          </p:nvSpPr>
          <p:spPr>
            <a:xfrm>
              <a:off x="2694764" y="2681679"/>
              <a:ext cx="247507" cy="10671"/>
            </a:xfrm>
            <a:custGeom>
              <a:rect b="b" l="l" r="r" t="t"/>
              <a:pathLst>
                <a:path extrusionOk="0" h="166" w="3850">
                  <a:moveTo>
                    <a:pt x="78" y="0"/>
                  </a:moveTo>
                  <a:cubicBezTo>
                    <a:pt x="34" y="0"/>
                    <a:pt x="1" y="33"/>
                    <a:pt x="1" y="77"/>
                  </a:cubicBezTo>
                  <a:cubicBezTo>
                    <a:pt x="1" y="132"/>
                    <a:pt x="34" y="165"/>
                    <a:pt x="78" y="165"/>
                  </a:cubicBezTo>
                  <a:lnTo>
                    <a:pt x="3773" y="165"/>
                  </a:lnTo>
                  <a:cubicBezTo>
                    <a:pt x="3817" y="165"/>
                    <a:pt x="3850" y="132"/>
                    <a:pt x="3850" y="77"/>
                  </a:cubicBezTo>
                  <a:cubicBezTo>
                    <a:pt x="3850" y="33"/>
                    <a:pt x="3817" y="0"/>
                    <a:pt x="3773"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1"/>
            <p:cNvSpPr/>
            <p:nvPr/>
          </p:nvSpPr>
          <p:spPr>
            <a:xfrm>
              <a:off x="2655935" y="2552271"/>
              <a:ext cx="72131" cy="25585"/>
            </a:xfrm>
            <a:custGeom>
              <a:rect b="b" l="l" r="r" t="t"/>
              <a:pathLst>
                <a:path extrusionOk="0" h="398" w="1122">
                  <a:moveTo>
                    <a:pt x="561" y="1"/>
                  </a:moveTo>
                  <a:cubicBezTo>
                    <a:pt x="330" y="1"/>
                    <a:pt x="132" y="122"/>
                    <a:pt x="11" y="309"/>
                  </a:cubicBezTo>
                  <a:cubicBezTo>
                    <a:pt x="0" y="342"/>
                    <a:pt x="0" y="375"/>
                    <a:pt x="33" y="386"/>
                  </a:cubicBezTo>
                  <a:cubicBezTo>
                    <a:pt x="42" y="394"/>
                    <a:pt x="52" y="398"/>
                    <a:pt x="62" y="398"/>
                  </a:cubicBezTo>
                  <a:cubicBezTo>
                    <a:pt x="79" y="398"/>
                    <a:pt x="97" y="388"/>
                    <a:pt x="110" y="375"/>
                  </a:cubicBezTo>
                  <a:cubicBezTo>
                    <a:pt x="198" y="210"/>
                    <a:pt x="374" y="111"/>
                    <a:pt x="561" y="111"/>
                  </a:cubicBezTo>
                  <a:cubicBezTo>
                    <a:pt x="737" y="111"/>
                    <a:pt x="913" y="210"/>
                    <a:pt x="1012" y="375"/>
                  </a:cubicBezTo>
                  <a:cubicBezTo>
                    <a:pt x="1023" y="386"/>
                    <a:pt x="1034" y="397"/>
                    <a:pt x="1056" y="397"/>
                  </a:cubicBezTo>
                  <a:cubicBezTo>
                    <a:pt x="1067" y="397"/>
                    <a:pt x="1078" y="397"/>
                    <a:pt x="1089" y="386"/>
                  </a:cubicBezTo>
                  <a:cubicBezTo>
                    <a:pt x="1111" y="375"/>
                    <a:pt x="1122" y="342"/>
                    <a:pt x="1100" y="309"/>
                  </a:cubicBezTo>
                  <a:cubicBezTo>
                    <a:pt x="990" y="122"/>
                    <a:pt x="781" y="1"/>
                    <a:pt x="561"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1"/>
            <p:cNvSpPr/>
            <p:nvPr/>
          </p:nvSpPr>
          <p:spPr>
            <a:xfrm>
              <a:off x="2184376" y="3030275"/>
              <a:ext cx="755100" cy="1839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1"/>
            <p:cNvSpPr/>
            <p:nvPr/>
          </p:nvSpPr>
          <p:spPr>
            <a:xfrm>
              <a:off x="2395060" y="3069772"/>
              <a:ext cx="78495" cy="99770"/>
            </a:xfrm>
            <a:custGeom>
              <a:rect b="b" l="l" r="r" t="t"/>
              <a:pathLst>
                <a:path extrusionOk="0" h="1552" w="1221">
                  <a:moveTo>
                    <a:pt x="616" y="1"/>
                  </a:moveTo>
                  <a:cubicBezTo>
                    <a:pt x="506" y="1"/>
                    <a:pt x="418" y="12"/>
                    <a:pt x="330" y="45"/>
                  </a:cubicBezTo>
                  <a:cubicBezTo>
                    <a:pt x="253" y="78"/>
                    <a:pt x="187" y="133"/>
                    <a:pt x="132" y="198"/>
                  </a:cubicBezTo>
                  <a:cubicBezTo>
                    <a:pt x="77" y="264"/>
                    <a:pt x="55" y="341"/>
                    <a:pt x="55" y="440"/>
                  </a:cubicBezTo>
                  <a:cubicBezTo>
                    <a:pt x="55" y="517"/>
                    <a:pt x="66" y="572"/>
                    <a:pt x="88" y="616"/>
                  </a:cubicBezTo>
                  <a:cubicBezTo>
                    <a:pt x="110" y="660"/>
                    <a:pt x="143" y="704"/>
                    <a:pt x="176" y="726"/>
                  </a:cubicBezTo>
                  <a:cubicBezTo>
                    <a:pt x="220" y="759"/>
                    <a:pt x="253" y="781"/>
                    <a:pt x="297" y="792"/>
                  </a:cubicBezTo>
                  <a:cubicBezTo>
                    <a:pt x="330" y="814"/>
                    <a:pt x="363" y="825"/>
                    <a:pt x="396" y="836"/>
                  </a:cubicBezTo>
                  <a:lnTo>
                    <a:pt x="781" y="946"/>
                  </a:lnTo>
                  <a:cubicBezTo>
                    <a:pt x="814" y="957"/>
                    <a:pt x="836" y="968"/>
                    <a:pt x="858" y="979"/>
                  </a:cubicBezTo>
                  <a:cubicBezTo>
                    <a:pt x="869" y="990"/>
                    <a:pt x="891" y="1001"/>
                    <a:pt x="902" y="1012"/>
                  </a:cubicBezTo>
                  <a:cubicBezTo>
                    <a:pt x="902" y="1023"/>
                    <a:pt x="913" y="1034"/>
                    <a:pt x="924" y="1056"/>
                  </a:cubicBezTo>
                  <a:cubicBezTo>
                    <a:pt x="924" y="1067"/>
                    <a:pt x="924" y="1078"/>
                    <a:pt x="924" y="1100"/>
                  </a:cubicBezTo>
                  <a:cubicBezTo>
                    <a:pt x="924" y="1133"/>
                    <a:pt x="913" y="1166"/>
                    <a:pt x="880" y="1199"/>
                  </a:cubicBezTo>
                  <a:cubicBezTo>
                    <a:pt x="858" y="1232"/>
                    <a:pt x="825" y="1254"/>
                    <a:pt x="781" y="1265"/>
                  </a:cubicBezTo>
                  <a:cubicBezTo>
                    <a:pt x="737" y="1276"/>
                    <a:pt x="693" y="1287"/>
                    <a:pt x="638" y="1287"/>
                  </a:cubicBezTo>
                  <a:cubicBezTo>
                    <a:pt x="561" y="1287"/>
                    <a:pt x="484" y="1265"/>
                    <a:pt x="418" y="1221"/>
                  </a:cubicBezTo>
                  <a:cubicBezTo>
                    <a:pt x="352" y="1177"/>
                    <a:pt x="308" y="1111"/>
                    <a:pt x="286" y="1023"/>
                  </a:cubicBezTo>
                  <a:lnTo>
                    <a:pt x="0" y="1067"/>
                  </a:lnTo>
                  <a:cubicBezTo>
                    <a:pt x="11" y="1166"/>
                    <a:pt x="44" y="1254"/>
                    <a:pt x="110" y="1320"/>
                  </a:cubicBezTo>
                  <a:cubicBezTo>
                    <a:pt x="165" y="1397"/>
                    <a:pt x="231" y="1452"/>
                    <a:pt x="319" y="1496"/>
                  </a:cubicBezTo>
                  <a:cubicBezTo>
                    <a:pt x="418" y="1529"/>
                    <a:pt x="517" y="1551"/>
                    <a:pt x="627" y="1551"/>
                  </a:cubicBezTo>
                  <a:cubicBezTo>
                    <a:pt x="704" y="1551"/>
                    <a:pt x="770" y="1540"/>
                    <a:pt x="847" y="1518"/>
                  </a:cubicBezTo>
                  <a:cubicBezTo>
                    <a:pt x="913" y="1496"/>
                    <a:pt x="979" y="1474"/>
                    <a:pt x="1034" y="1430"/>
                  </a:cubicBezTo>
                  <a:cubicBezTo>
                    <a:pt x="1100" y="1397"/>
                    <a:pt x="1144" y="1342"/>
                    <a:pt x="1177" y="1287"/>
                  </a:cubicBezTo>
                  <a:cubicBezTo>
                    <a:pt x="1210" y="1221"/>
                    <a:pt x="1221" y="1155"/>
                    <a:pt x="1221" y="1078"/>
                  </a:cubicBezTo>
                  <a:cubicBezTo>
                    <a:pt x="1221" y="1001"/>
                    <a:pt x="1210" y="946"/>
                    <a:pt x="1177" y="891"/>
                  </a:cubicBezTo>
                  <a:cubicBezTo>
                    <a:pt x="1155" y="847"/>
                    <a:pt x="1122" y="803"/>
                    <a:pt x="1078" y="770"/>
                  </a:cubicBezTo>
                  <a:cubicBezTo>
                    <a:pt x="1034" y="748"/>
                    <a:pt x="990" y="715"/>
                    <a:pt x="935" y="704"/>
                  </a:cubicBezTo>
                  <a:cubicBezTo>
                    <a:pt x="891" y="682"/>
                    <a:pt x="847" y="671"/>
                    <a:pt x="814" y="660"/>
                  </a:cubicBezTo>
                  <a:lnTo>
                    <a:pt x="550" y="594"/>
                  </a:lnTo>
                  <a:cubicBezTo>
                    <a:pt x="517" y="583"/>
                    <a:pt x="484" y="572"/>
                    <a:pt x="462" y="561"/>
                  </a:cubicBezTo>
                  <a:cubicBezTo>
                    <a:pt x="429" y="550"/>
                    <a:pt x="407" y="528"/>
                    <a:pt x="385" y="506"/>
                  </a:cubicBezTo>
                  <a:cubicBezTo>
                    <a:pt x="363" y="484"/>
                    <a:pt x="352" y="462"/>
                    <a:pt x="352" y="429"/>
                  </a:cubicBezTo>
                  <a:cubicBezTo>
                    <a:pt x="352" y="396"/>
                    <a:pt x="363" y="363"/>
                    <a:pt x="385" y="341"/>
                  </a:cubicBezTo>
                  <a:cubicBezTo>
                    <a:pt x="418" y="308"/>
                    <a:pt x="451" y="297"/>
                    <a:pt x="484" y="275"/>
                  </a:cubicBezTo>
                  <a:cubicBezTo>
                    <a:pt x="528" y="264"/>
                    <a:pt x="561" y="264"/>
                    <a:pt x="605" y="264"/>
                  </a:cubicBezTo>
                  <a:cubicBezTo>
                    <a:pt x="660" y="264"/>
                    <a:pt x="693" y="275"/>
                    <a:pt x="737" y="286"/>
                  </a:cubicBezTo>
                  <a:cubicBezTo>
                    <a:pt x="781" y="308"/>
                    <a:pt x="814" y="330"/>
                    <a:pt x="847" y="363"/>
                  </a:cubicBezTo>
                  <a:cubicBezTo>
                    <a:pt x="880" y="396"/>
                    <a:pt x="891" y="440"/>
                    <a:pt x="902" y="484"/>
                  </a:cubicBezTo>
                  <a:lnTo>
                    <a:pt x="1210" y="440"/>
                  </a:lnTo>
                  <a:cubicBezTo>
                    <a:pt x="1188" y="341"/>
                    <a:pt x="1144" y="264"/>
                    <a:pt x="1089" y="198"/>
                  </a:cubicBezTo>
                  <a:cubicBezTo>
                    <a:pt x="1034" y="133"/>
                    <a:pt x="968" y="89"/>
                    <a:pt x="891" y="56"/>
                  </a:cubicBezTo>
                  <a:cubicBezTo>
                    <a:pt x="814" y="23"/>
                    <a:pt x="715" y="1"/>
                    <a:pt x="6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1"/>
            <p:cNvSpPr/>
            <p:nvPr/>
          </p:nvSpPr>
          <p:spPr>
            <a:xfrm>
              <a:off x="2521576" y="3071894"/>
              <a:ext cx="85631" cy="95528"/>
            </a:xfrm>
            <a:custGeom>
              <a:rect b="b" l="l" r="r" t="t"/>
              <a:pathLst>
                <a:path extrusionOk="0" h="1486" w="1332">
                  <a:moveTo>
                    <a:pt x="666" y="266"/>
                  </a:moveTo>
                  <a:lnTo>
                    <a:pt x="868" y="913"/>
                  </a:lnTo>
                  <a:lnTo>
                    <a:pt x="471" y="913"/>
                  </a:lnTo>
                  <a:lnTo>
                    <a:pt x="666" y="266"/>
                  </a:lnTo>
                  <a:close/>
                  <a:moveTo>
                    <a:pt x="463" y="1"/>
                  </a:moveTo>
                  <a:lnTo>
                    <a:pt x="1" y="1485"/>
                  </a:lnTo>
                  <a:lnTo>
                    <a:pt x="298" y="1485"/>
                  </a:lnTo>
                  <a:lnTo>
                    <a:pt x="391" y="1177"/>
                  </a:lnTo>
                  <a:lnTo>
                    <a:pt x="950" y="1177"/>
                  </a:lnTo>
                  <a:lnTo>
                    <a:pt x="1045" y="1485"/>
                  </a:lnTo>
                  <a:lnTo>
                    <a:pt x="1331" y="1485"/>
                  </a:lnTo>
                  <a:lnTo>
                    <a:pt x="8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1"/>
            <p:cNvSpPr/>
            <p:nvPr/>
          </p:nvSpPr>
          <p:spPr>
            <a:xfrm>
              <a:off x="2641792" y="3071894"/>
              <a:ext cx="85567" cy="95528"/>
            </a:xfrm>
            <a:custGeom>
              <a:rect b="b" l="l" r="r" t="t"/>
              <a:pathLst>
                <a:path extrusionOk="0" h="1486" w="1331">
                  <a:moveTo>
                    <a:pt x="0" y="1"/>
                  </a:moveTo>
                  <a:lnTo>
                    <a:pt x="451" y="1485"/>
                  </a:lnTo>
                  <a:lnTo>
                    <a:pt x="869" y="1485"/>
                  </a:lnTo>
                  <a:lnTo>
                    <a:pt x="1331" y="1"/>
                  </a:lnTo>
                  <a:lnTo>
                    <a:pt x="1034" y="1"/>
                  </a:lnTo>
                  <a:lnTo>
                    <a:pt x="660" y="1221"/>
                  </a:lnTo>
                  <a:lnTo>
                    <a:pt x="2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1"/>
            <p:cNvSpPr/>
            <p:nvPr/>
          </p:nvSpPr>
          <p:spPr>
            <a:xfrm>
              <a:off x="2777500" y="3071894"/>
              <a:ext cx="62295" cy="95528"/>
            </a:xfrm>
            <a:custGeom>
              <a:rect b="b" l="l" r="r" t="t"/>
              <a:pathLst>
                <a:path extrusionOk="0" h="1486" w="969">
                  <a:moveTo>
                    <a:pt x="1" y="1"/>
                  </a:moveTo>
                  <a:lnTo>
                    <a:pt x="1" y="1485"/>
                  </a:lnTo>
                  <a:lnTo>
                    <a:pt x="968" y="1485"/>
                  </a:lnTo>
                  <a:lnTo>
                    <a:pt x="968" y="1221"/>
                  </a:lnTo>
                  <a:lnTo>
                    <a:pt x="276" y="1221"/>
                  </a:lnTo>
                  <a:lnTo>
                    <a:pt x="276" y="847"/>
                  </a:lnTo>
                  <a:lnTo>
                    <a:pt x="847" y="847"/>
                  </a:lnTo>
                  <a:lnTo>
                    <a:pt x="847" y="583"/>
                  </a:lnTo>
                  <a:lnTo>
                    <a:pt x="276" y="583"/>
                  </a:lnTo>
                  <a:lnTo>
                    <a:pt x="276" y="264"/>
                  </a:lnTo>
                  <a:lnTo>
                    <a:pt x="968" y="264"/>
                  </a:lnTo>
                  <a:lnTo>
                    <a:pt x="9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1"/>
            <p:cNvSpPr/>
            <p:nvPr/>
          </p:nvSpPr>
          <p:spPr>
            <a:xfrm>
              <a:off x="2264237" y="3065530"/>
              <a:ext cx="41080" cy="83506"/>
            </a:xfrm>
            <a:custGeom>
              <a:rect b="b" l="l" r="r" t="t"/>
              <a:pathLst>
                <a:path extrusionOk="0" h="1299" w="639">
                  <a:moveTo>
                    <a:pt x="320" y="100"/>
                  </a:moveTo>
                  <a:cubicBezTo>
                    <a:pt x="441" y="100"/>
                    <a:pt x="551" y="199"/>
                    <a:pt x="551" y="319"/>
                  </a:cubicBezTo>
                  <a:lnTo>
                    <a:pt x="551" y="979"/>
                  </a:lnTo>
                  <a:cubicBezTo>
                    <a:pt x="551" y="1100"/>
                    <a:pt x="441" y="1199"/>
                    <a:pt x="320" y="1199"/>
                  </a:cubicBezTo>
                  <a:cubicBezTo>
                    <a:pt x="199" y="1199"/>
                    <a:pt x="100" y="1100"/>
                    <a:pt x="100" y="979"/>
                  </a:cubicBezTo>
                  <a:lnTo>
                    <a:pt x="100" y="319"/>
                  </a:lnTo>
                  <a:cubicBezTo>
                    <a:pt x="100" y="199"/>
                    <a:pt x="199" y="100"/>
                    <a:pt x="320" y="100"/>
                  </a:cubicBezTo>
                  <a:close/>
                  <a:moveTo>
                    <a:pt x="320" y="1"/>
                  </a:moveTo>
                  <a:cubicBezTo>
                    <a:pt x="144" y="1"/>
                    <a:pt x="1" y="144"/>
                    <a:pt x="1" y="319"/>
                  </a:cubicBezTo>
                  <a:lnTo>
                    <a:pt x="1" y="979"/>
                  </a:lnTo>
                  <a:cubicBezTo>
                    <a:pt x="1" y="1155"/>
                    <a:pt x="144" y="1298"/>
                    <a:pt x="320" y="1298"/>
                  </a:cubicBezTo>
                  <a:cubicBezTo>
                    <a:pt x="496" y="1298"/>
                    <a:pt x="639" y="1155"/>
                    <a:pt x="639" y="979"/>
                  </a:cubicBezTo>
                  <a:lnTo>
                    <a:pt x="639" y="319"/>
                  </a:lnTo>
                  <a:cubicBezTo>
                    <a:pt x="639" y="144"/>
                    <a:pt x="496" y="1"/>
                    <a:pt x="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1"/>
            <p:cNvSpPr/>
            <p:nvPr/>
          </p:nvSpPr>
          <p:spPr>
            <a:xfrm>
              <a:off x="2249387" y="3100180"/>
              <a:ext cx="70781" cy="75021"/>
            </a:xfrm>
            <a:custGeom>
              <a:rect b="b" l="l" r="r" t="t"/>
              <a:pathLst>
                <a:path extrusionOk="0" h="1167" w="1101">
                  <a:moveTo>
                    <a:pt x="320" y="0"/>
                  </a:moveTo>
                  <a:cubicBezTo>
                    <a:pt x="144" y="0"/>
                    <a:pt x="1" y="132"/>
                    <a:pt x="1" y="319"/>
                  </a:cubicBezTo>
                  <a:lnTo>
                    <a:pt x="1" y="847"/>
                  </a:lnTo>
                  <a:cubicBezTo>
                    <a:pt x="1" y="1023"/>
                    <a:pt x="144" y="1166"/>
                    <a:pt x="320" y="1166"/>
                  </a:cubicBezTo>
                  <a:lnTo>
                    <a:pt x="782" y="1166"/>
                  </a:lnTo>
                  <a:cubicBezTo>
                    <a:pt x="958" y="1166"/>
                    <a:pt x="1101" y="1023"/>
                    <a:pt x="1101" y="847"/>
                  </a:cubicBezTo>
                  <a:lnTo>
                    <a:pt x="1101" y="319"/>
                  </a:lnTo>
                  <a:cubicBezTo>
                    <a:pt x="1101" y="132"/>
                    <a:pt x="958" y="0"/>
                    <a:pt x="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1"/>
            <p:cNvSpPr/>
            <p:nvPr/>
          </p:nvSpPr>
          <p:spPr>
            <a:xfrm>
              <a:off x="2276259" y="3119980"/>
              <a:ext cx="17036" cy="37542"/>
            </a:xfrm>
            <a:custGeom>
              <a:rect b="b" l="l" r="r" t="t"/>
              <a:pathLst>
                <a:path extrusionOk="0" h="584" w="265">
                  <a:moveTo>
                    <a:pt x="133" y="0"/>
                  </a:moveTo>
                  <a:cubicBezTo>
                    <a:pt x="67" y="0"/>
                    <a:pt x="1" y="55"/>
                    <a:pt x="1" y="132"/>
                  </a:cubicBezTo>
                  <a:cubicBezTo>
                    <a:pt x="1" y="176"/>
                    <a:pt x="34" y="220"/>
                    <a:pt x="67" y="242"/>
                  </a:cubicBezTo>
                  <a:lnTo>
                    <a:pt x="1" y="583"/>
                  </a:lnTo>
                  <a:lnTo>
                    <a:pt x="265" y="583"/>
                  </a:lnTo>
                  <a:lnTo>
                    <a:pt x="199" y="242"/>
                  </a:lnTo>
                  <a:cubicBezTo>
                    <a:pt x="243" y="220"/>
                    <a:pt x="265" y="176"/>
                    <a:pt x="265" y="132"/>
                  </a:cubicBezTo>
                  <a:cubicBezTo>
                    <a:pt x="265" y="55"/>
                    <a:pt x="210" y="0"/>
                    <a:pt x="133"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1"/>
            <p:cNvSpPr/>
            <p:nvPr/>
          </p:nvSpPr>
          <p:spPr>
            <a:xfrm>
              <a:off x="2402839" y="2956308"/>
              <a:ext cx="680162" cy="756120"/>
            </a:xfrm>
            <a:custGeom>
              <a:rect b="b" l="l" r="r" t="t"/>
              <a:pathLst>
                <a:path extrusionOk="0" h="11762" w="10580">
                  <a:moveTo>
                    <a:pt x="9853" y="1"/>
                  </a:moveTo>
                  <a:cubicBezTo>
                    <a:pt x="9662" y="1"/>
                    <a:pt x="9473" y="85"/>
                    <a:pt x="9348" y="248"/>
                  </a:cubicBezTo>
                  <a:lnTo>
                    <a:pt x="0" y="11762"/>
                  </a:lnTo>
                  <a:lnTo>
                    <a:pt x="1683" y="11762"/>
                  </a:lnTo>
                  <a:lnTo>
                    <a:pt x="10359" y="1062"/>
                  </a:lnTo>
                  <a:cubicBezTo>
                    <a:pt x="10579" y="787"/>
                    <a:pt x="10535" y="380"/>
                    <a:pt x="10261" y="149"/>
                  </a:cubicBezTo>
                  <a:cubicBezTo>
                    <a:pt x="10142" y="49"/>
                    <a:pt x="9997" y="1"/>
                    <a:pt x="985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88" name="Shape 3088"/>
        <p:cNvGrpSpPr/>
        <p:nvPr/>
      </p:nvGrpSpPr>
      <p:grpSpPr>
        <a:xfrm>
          <a:off x="0" y="0"/>
          <a:ext cx="0" cy="0"/>
          <a:chOff x="0" y="0"/>
          <a:chExt cx="0" cy="0"/>
        </a:xfrm>
      </p:grpSpPr>
      <p:sp>
        <p:nvSpPr>
          <p:cNvPr id="3089" name="Google Shape;3089;p77"/>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3090" name="Google Shape;3090;p7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94" name="Shape 3094"/>
        <p:cNvGrpSpPr/>
        <p:nvPr/>
      </p:nvGrpSpPr>
      <p:grpSpPr>
        <a:xfrm>
          <a:off x="0" y="0"/>
          <a:ext cx="0" cy="0"/>
          <a:chOff x="0" y="0"/>
          <a:chExt cx="0" cy="0"/>
        </a:xfrm>
      </p:grpSpPr>
      <p:sp>
        <p:nvSpPr>
          <p:cNvPr id="3095" name="Google Shape;3095;p78"/>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Manrope</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https://fonts.google.com/specimen/Manrope</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Inter</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https://fonts.google.com/specimen/Inter</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3096" name="Google Shape;3096;p78"/>
          <p:cNvSpPr/>
          <p:nvPr/>
        </p:nvSpPr>
        <p:spPr>
          <a:xfrm>
            <a:off x="3114475" y="2947175"/>
            <a:ext cx="791400" cy="754200"/>
          </a:xfrm>
          <a:prstGeom prst="roundRect">
            <a:avLst>
              <a:gd fmla="val 16667" name="adj"/>
            </a:avLst>
          </a:prstGeom>
          <a:solidFill>
            <a:srgbClr val="F2EDE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8"/>
          <p:cNvSpPr/>
          <p:nvPr/>
        </p:nvSpPr>
        <p:spPr>
          <a:xfrm>
            <a:off x="4176295" y="2947175"/>
            <a:ext cx="791400" cy="754200"/>
          </a:xfrm>
          <a:prstGeom prst="roundRect">
            <a:avLst>
              <a:gd fmla="val 16667" name="adj"/>
            </a:avLst>
          </a:prstGeom>
          <a:solidFill>
            <a:srgbClr val="BFAD8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8"/>
          <p:cNvSpPr/>
          <p:nvPr/>
        </p:nvSpPr>
        <p:spPr>
          <a:xfrm>
            <a:off x="5238114" y="2947175"/>
            <a:ext cx="791400" cy="754200"/>
          </a:xfrm>
          <a:prstGeom prst="roundRect">
            <a:avLst>
              <a:gd fmla="val 16667" name="adj"/>
            </a:avLst>
          </a:prstGeom>
          <a:solidFill>
            <a:srgbClr val="8C7B2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8"/>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#f2ede4</a:t>
            </a:r>
            <a:endParaRPr sz="1000"/>
          </a:p>
        </p:txBody>
      </p:sp>
      <p:sp>
        <p:nvSpPr>
          <p:cNvPr id="3100" name="Google Shape;3100;p78"/>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#bfad8a</a:t>
            </a:r>
            <a:endParaRPr sz="1000">
              <a:solidFill>
                <a:srgbClr val="FFFFFF"/>
              </a:solidFill>
            </a:endParaRPr>
          </a:p>
        </p:txBody>
      </p:sp>
      <p:sp>
        <p:nvSpPr>
          <p:cNvPr id="3101" name="Google Shape;3101;p78"/>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#8c7b23</a:t>
            </a:r>
            <a:endParaRPr sz="1000">
              <a:solidFill>
                <a:srgbClr val="FFFFFF"/>
              </a:solidFill>
            </a:endParaRPr>
          </a:p>
        </p:txBody>
      </p:sp>
      <p:sp>
        <p:nvSpPr>
          <p:cNvPr id="3102" name="Google Shape;3102;p78"/>
          <p:cNvSpPr/>
          <p:nvPr/>
        </p:nvSpPr>
        <p:spPr>
          <a:xfrm>
            <a:off x="3645388" y="3878275"/>
            <a:ext cx="791400" cy="754200"/>
          </a:xfrm>
          <a:prstGeom prst="roundRect">
            <a:avLst>
              <a:gd fmla="val 16667" name="adj"/>
            </a:avLst>
          </a:prstGeom>
          <a:solidFill>
            <a:srgbClr val="15400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8"/>
          <p:cNvSpPr/>
          <p:nvPr/>
        </p:nvSpPr>
        <p:spPr>
          <a:xfrm>
            <a:off x="4707207" y="3878275"/>
            <a:ext cx="791400" cy="754200"/>
          </a:xfrm>
          <a:prstGeom prst="roundRect">
            <a:avLst>
              <a:gd fmla="val 16667" name="adj"/>
            </a:avLst>
          </a:prstGeom>
          <a:solidFill>
            <a:srgbClr val="261E1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8"/>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#154001</a:t>
            </a:r>
            <a:endParaRPr sz="1000">
              <a:solidFill>
                <a:srgbClr val="FFFFFF"/>
              </a:solidFill>
            </a:endParaRPr>
          </a:p>
        </p:txBody>
      </p:sp>
      <p:sp>
        <p:nvSpPr>
          <p:cNvPr id="3105" name="Google Shape;3105;p78"/>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#261e17</a:t>
            </a:r>
            <a:endParaRPr sz="1000">
              <a:solidFill>
                <a:srgbClr val="FFFFFF"/>
              </a:solidFill>
            </a:endParaRPr>
          </a:p>
        </p:txBody>
      </p:sp>
      <p:sp>
        <p:nvSpPr>
          <p:cNvPr id="3106" name="Google Shape;3106;p7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10" name="Shape 3110"/>
        <p:cNvGrpSpPr/>
        <p:nvPr/>
      </p:nvGrpSpPr>
      <p:grpSpPr>
        <a:xfrm>
          <a:off x="0" y="0"/>
          <a:ext cx="0" cy="0"/>
          <a:chOff x="0" y="0"/>
          <a:chExt cx="0" cy="0"/>
        </a:xfrm>
      </p:grpSpPr>
      <p:sp>
        <p:nvSpPr>
          <p:cNvPr id="3111" name="Google Shape;3111;p79"/>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3112" name="Google Shape;3112;p7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3113" name="Google Shape;3113;p7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114" name="Google Shape;3114;p7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3115" name="Google Shape;3115;p7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3116" name="Google Shape;3116;p7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3117" name="Google Shape;3117;p7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3118" name="Google Shape;3118;p7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119" name="Google Shape;3119;p7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120" name="Google Shape;3120;p7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121" name="Google Shape;3121;p7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122" name="Google Shape;3122;p7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26" name="Shape 3126"/>
        <p:cNvGrpSpPr/>
        <p:nvPr/>
      </p:nvGrpSpPr>
      <p:grpSpPr>
        <a:xfrm>
          <a:off x="0" y="0"/>
          <a:ext cx="0" cy="0"/>
          <a:chOff x="0" y="0"/>
          <a:chExt cx="0" cy="0"/>
        </a:xfrm>
      </p:grpSpPr>
      <p:grpSp>
        <p:nvGrpSpPr>
          <p:cNvPr id="3127" name="Google Shape;3127;p80"/>
          <p:cNvGrpSpPr/>
          <p:nvPr/>
        </p:nvGrpSpPr>
        <p:grpSpPr>
          <a:xfrm>
            <a:off x="5048544" y="3019584"/>
            <a:ext cx="442841" cy="514271"/>
            <a:chOff x="4727025" y="1332775"/>
            <a:chExt cx="59900" cy="69625"/>
          </a:xfrm>
        </p:grpSpPr>
        <p:sp>
          <p:nvSpPr>
            <p:cNvPr id="3128" name="Google Shape;3128;p8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0" name="Google Shape;3130;p80"/>
          <p:cNvGrpSpPr/>
          <p:nvPr/>
        </p:nvGrpSpPr>
        <p:grpSpPr>
          <a:xfrm>
            <a:off x="5723860" y="2267072"/>
            <a:ext cx="500909" cy="500899"/>
            <a:chOff x="4820425" y="1329900"/>
            <a:chExt cx="70175" cy="70350"/>
          </a:xfrm>
        </p:grpSpPr>
        <p:sp>
          <p:nvSpPr>
            <p:cNvPr id="3131" name="Google Shape;3131;p8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5" name="Google Shape;3135;p80"/>
          <p:cNvGrpSpPr/>
          <p:nvPr/>
        </p:nvGrpSpPr>
        <p:grpSpPr>
          <a:xfrm>
            <a:off x="6376484" y="2278862"/>
            <a:ext cx="538135" cy="493119"/>
            <a:chOff x="4903200" y="1331525"/>
            <a:chExt cx="73575" cy="67425"/>
          </a:xfrm>
        </p:grpSpPr>
        <p:sp>
          <p:nvSpPr>
            <p:cNvPr id="3136" name="Google Shape;3136;p8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137" name="Google Shape;3137;p8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8" name="Google Shape;3138;p80"/>
          <p:cNvGrpSpPr/>
          <p:nvPr/>
        </p:nvGrpSpPr>
        <p:grpSpPr>
          <a:xfrm>
            <a:off x="5636435" y="3020840"/>
            <a:ext cx="544563" cy="511895"/>
            <a:chOff x="4815575" y="1416800"/>
            <a:chExt cx="73750" cy="71400"/>
          </a:xfrm>
        </p:grpSpPr>
        <p:sp>
          <p:nvSpPr>
            <p:cNvPr id="3139" name="Google Shape;3139;p8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2" name="Google Shape;3142;p80"/>
          <p:cNvGrpSpPr/>
          <p:nvPr/>
        </p:nvGrpSpPr>
        <p:grpSpPr>
          <a:xfrm>
            <a:off x="6333060" y="3020546"/>
            <a:ext cx="602914" cy="512477"/>
            <a:chOff x="4902475" y="1418875"/>
            <a:chExt cx="74500" cy="63775"/>
          </a:xfrm>
        </p:grpSpPr>
        <p:sp>
          <p:nvSpPr>
            <p:cNvPr id="3143" name="Google Shape;3143;p8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80"/>
          <p:cNvGrpSpPr/>
          <p:nvPr/>
        </p:nvGrpSpPr>
        <p:grpSpPr>
          <a:xfrm>
            <a:off x="5748932" y="3759785"/>
            <a:ext cx="515391" cy="525699"/>
            <a:chOff x="4818100" y="1507675"/>
            <a:chExt cx="71225" cy="71625"/>
          </a:xfrm>
        </p:grpSpPr>
        <p:sp>
          <p:nvSpPr>
            <p:cNvPr id="3146" name="Google Shape;3146;p8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0" name="Google Shape;3150;p80"/>
          <p:cNvGrpSpPr/>
          <p:nvPr/>
        </p:nvGrpSpPr>
        <p:grpSpPr>
          <a:xfrm>
            <a:off x="5087034" y="3781317"/>
            <a:ext cx="522956" cy="489869"/>
            <a:chOff x="4721450" y="1509475"/>
            <a:chExt cx="79350" cy="74325"/>
          </a:xfrm>
        </p:grpSpPr>
        <p:sp>
          <p:nvSpPr>
            <p:cNvPr id="3151" name="Google Shape;3151;p8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5" name="Google Shape;3155;p80"/>
          <p:cNvGrpSpPr/>
          <p:nvPr/>
        </p:nvGrpSpPr>
        <p:grpSpPr>
          <a:xfrm>
            <a:off x="6410277" y="3761069"/>
            <a:ext cx="525704" cy="535436"/>
            <a:chOff x="4906800" y="1507500"/>
            <a:chExt cx="70350" cy="71075"/>
          </a:xfrm>
        </p:grpSpPr>
        <p:sp>
          <p:nvSpPr>
            <p:cNvPr id="3156" name="Google Shape;3156;p8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1" name="Google Shape;3161;p80"/>
          <p:cNvGrpSpPr/>
          <p:nvPr/>
        </p:nvGrpSpPr>
        <p:grpSpPr>
          <a:xfrm>
            <a:off x="4443099" y="2267050"/>
            <a:ext cx="508054" cy="508095"/>
            <a:chOff x="3736598" y="2170606"/>
            <a:chExt cx="404889" cy="404889"/>
          </a:xfrm>
        </p:grpSpPr>
        <p:sp>
          <p:nvSpPr>
            <p:cNvPr id="3162" name="Google Shape;3162;p8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6" name="Google Shape;3166;p80"/>
          <p:cNvGrpSpPr/>
          <p:nvPr/>
        </p:nvGrpSpPr>
        <p:grpSpPr>
          <a:xfrm>
            <a:off x="3731139" y="2267145"/>
            <a:ext cx="575790" cy="507904"/>
            <a:chOff x="3161917" y="2170682"/>
            <a:chExt cx="458870" cy="404737"/>
          </a:xfrm>
        </p:grpSpPr>
        <p:sp>
          <p:nvSpPr>
            <p:cNvPr id="3167" name="Google Shape;3167;p8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168" name="Google Shape;3168;p8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0" name="Google Shape;3170;p80"/>
          <p:cNvGrpSpPr/>
          <p:nvPr/>
        </p:nvGrpSpPr>
        <p:grpSpPr>
          <a:xfrm>
            <a:off x="3758669" y="3027517"/>
            <a:ext cx="520730" cy="498567"/>
            <a:chOff x="3179914" y="2889488"/>
            <a:chExt cx="422876" cy="404911"/>
          </a:xfrm>
        </p:grpSpPr>
        <p:sp>
          <p:nvSpPr>
            <p:cNvPr id="3171" name="Google Shape;3171;p8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7" name="Google Shape;3177;p80"/>
          <p:cNvGrpSpPr/>
          <p:nvPr/>
        </p:nvGrpSpPr>
        <p:grpSpPr>
          <a:xfrm>
            <a:off x="4387349" y="3027477"/>
            <a:ext cx="516145" cy="498648"/>
            <a:chOff x="3729467" y="2889422"/>
            <a:chExt cx="419153" cy="404977"/>
          </a:xfrm>
        </p:grpSpPr>
        <p:sp>
          <p:nvSpPr>
            <p:cNvPr id="3178" name="Google Shape;3178;p8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5" name="Google Shape;3185;p80"/>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0"/>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0"/>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0"/>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9" name="Google Shape;3189;p80"/>
          <p:cNvGrpSpPr/>
          <p:nvPr/>
        </p:nvGrpSpPr>
        <p:grpSpPr>
          <a:xfrm>
            <a:off x="7107677" y="2474362"/>
            <a:ext cx="166473" cy="141497"/>
            <a:chOff x="4660325" y="1866850"/>
            <a:chExt cx="68350" cy="58100"/>
          </a:xfrm>
        </p:grpSpPr>
        <p:sp>
          <p:nvSpPr>
            <p:cNvPr id="3190" name="Google Shape;3190;p8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2" name="Google Shape;3192;p80"/>
          <p:cNvGrpSpPr/>
          <p:nvPr/>
        </p:nvGrpSpPr>
        <p:grpSpPr>
          <a:xfrm>
            <a:off x="7417022" y="2500086"/>
            <a:ext cx="162515" cy="90049"/>
            <a:chOff x="4791775" y="1877500"/>
            <a:chExt cx="66725" cy="36975"/>
          </a:xfrm>
        </p:grpSpPr>
        <p:sp>
          <p:nvSpPr>
            <p:cNvPr id="3193" name="Google Shape;3193;p8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5" name="Google Shape;3195;p80"/>
          <p:cNvGrpSpPr/>
          <p:nvPr/>
        </p:nvGrpSpPr>
        <p:grpSpPr>
          <a:xfrm>
            <a:off x="7738734" y="2500086"/>
            <a:ext cx="144979" cy="90049"/>
            <a:chOff x="4923925" y="1877500"/>
            <a:chExt cx="59525" cy="36975"/>
          </a:xfrm>
        </p:grpSpPr>
        <p:sp>
          <p:nvSpPr>
            <p:cNvPr id="3196" name="Google Shape;3196;p8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8" name="Google Shape;3198;p80"/>
          <p:cNvGrpSpPr/>
          <p:nvPr/>
        </p:nvGrpSpPr>
        <p:grpSpPr>
          <a:xfrm>
            <a:off x="8033226" y="2482277"/>
            <a:ext cx="141447" cy="125667"/>
            <a:chOff x="5058450" y="1870100"/>
            <a:chExt cx="58075" cy="51600"/>
          </a:xfrm>
        </p:grpSpPr>
        <p:sp>
          <p:nvSpPr>
            <p:cNvPr id="3199" name="Google Shape;3199;p8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1" name="Google Shape;3201;p80"/>
          <p:cNvGrpSpPr/>
          <p:nvPr/>
        </p:nvGrpSpPr>
        <p:grpSpPr>
          <a:xfrm>
            <a:off x="7447741" y="2904685"/>
            <a:ext cx="101077" cy="107645"/>
            <a:chOff x="4811425" y="2065025"/>
            <a:chExt cx="41500" cy="44200"/>
          </a:xfrm>
        </p:grpSpPr>
        <p:sp>
          <p:nvSpPr>
            <p:cNvPr id="3202" name="Google Shape;3202;p8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80"/>
          <p:cNvGrpSpPr/>
          <p:nvPr/>
        </p:nvGrpSpPr>
        <p:grpSpPr>
          <a:xfrm>
            <a:off x="7740178" y="2904898"/>
            <a:ext cx="120867" cy="107218"/>
            <a:chOff x="4929875" y="2065025"/>
            <a:chExt cx="49625" cy="44025"/>
          </a:xfrm>
        </p:grpSpPr>
        <p:sp>
          <p:nvSpPr>
            <p:cNvPr id="3205" name="Google Shape;3205;p8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80"/>
          <p:cNvGrpSpPr/>
          <p:nvPr/>
        </p:nvGrpSpPr>
        <p:grpSpPr>
          <a:xfrm>
            <a:off x="8068847" y="2907912"/>
            <a:ext cx="70206" cy="101191"/>
            <a:chOff x="5083925" y="2066350"/>
            <a:chExt cx="28825" cy="41550"/>
          </a:xfrm>
        </p:grpSpPr>
        <p:sp>
          <p:nvSpPr>
            <p:cNvPr id="3208" name="Google Shape;3208;p8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0" name="Google Shape;3210;p80"/>
          <p:cNvGrpSpPr/>
          <p:nvPr/>
        </p:nvGrpSpPr>
        <p:grpSpPr>
          <a:xfrm>
            <a:off x="7100401" y="2923559"/>
            <a:ext cx="181026" cy="69896"/>
            <a:chOff x="4659775" y="2072775"/>
            <a:chExt cx="74325" cy="28700"/>
          </a:xfrm>
        </p:grpSpPr>
        <p:sp>
          <p:nvSpPr>
            <p:cNvPr id="3211" name="Google Shape;3211;p8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4" name="Google Shape;3214;p80"/>
          <p:cNvGrpSpPr/>
          <p:nvPr/>
        </p:nvGrpSpPr>
        <p:grpSpPr>
          <a:xfrm>
            <a:off x="8020257" y="2714124"/>
            <a:ext cx="167387" cy="89197"/>
            <a:chOff x="4662475" y="1976500"/>
            <a:chExt cx="68725" cy="36625"/>
          </a:xfrm>
        </p:grpSpPr>
        <p:sp>
          <p:nvSpPr>
            <p:cNvPr id="3215" name="Google Shape;3215;p8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8" name="Google Shape;3218;p80"/>
          <p:cNvGrpSpPr/>
          <p:nvPr/>
        </p:nvGrpSpPr>
        <p:grpSpPr>
          <a:xfrm>
            <a:off x="7717162" y="2717564"/>
            <a:ext cx="166899" cy="82317"/>
            <a:chOff x="4920150" y="1977875"/>
            <a:chExt cx="68525" cy="33800"/>
          </a:xfrm>
        </p:grpSpPr>
        <p:sp>
          <p:nvSpPr>
            <p:cNvPr id="3219" name="Google Shape;3219;p8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2" name="Google Shape;3222;p80"/>
          <p:cNvGrpSpPr/>
          <p:nvPr/>
        </p:nvGrpSpPr>
        <p:grpSpPr>
          <a:xfrm>
            <a:off x="7128319" y="3121482"/>
            <a:ext cx="125190" cy="127858"/>
            <a:chOff x="4676550" y="2160575"/>
            <a:chExt cx="51400" cy="52500"/>
          </a:xfrm>
        </p:grpSpPr>
        <p:sp>
          <p:nvSpPr>
            <p:cNvPr id="3223" name="Google Shape;3223;p8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6" name="Google Shape;3226;p80"/>
          <p:cNvGrpSpPr/>
          <p:nvPr/>
        </p:nvGrpSpPr>
        <p:grpSpPr>
          <a:xfrm>
            <a:off x="7425577" y="3128514"/>
            <a:ext cx="145405" cy="113794"/>
            <a:chOff x="4768325" y="2163475"/>
            <a:chExt cx="59700" cy="46725"/>
          </a:xfrm>
        </p:grpSpPr>
        <p:sp>
          <p:nvSpPr>
            <p:cNvPr id="3227" name="Google Shape;3227;p8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9" name="Google Shape;3229;p80"/>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0"/>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0"/>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0"/>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0"/>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0"/>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5" name="Google Shape;3235;p80"/>
          <p:cNvGrpSpPr/>
          <p:nvPr/>
        </p:nvGrpSpPr>
        <p:grpSpPr>
          <a:xfrm>
            <a:off x="7441895" y="3383608"/>
            <a:ext cx="112768" cy="106853"/>
            <a:chOff x="4768575" y="2253950"/>
            <a:chExt cx="46300" cy="43875"/>
          </a:xfrm>
        </p:grpSpPr>
        <p:sp>
          <p:nvSpPr>
            <p:cNvPr id="3236" name="Google Shape;3236;p8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80"/>
          <p:cNvGrpSpPr/>
          <p:nvPr/>
        </p:nvGrpSpPr>
        <p:grpSpPr>
          <a:xfrm>
            <a:off x="7741518" y="3872634"/>
            <a:ext cx="118187" cy="146246"/>
            <a:chOff x="4960900" y="2433225"/>
            <a:chExt cx="48525" cy="60050"/>
          </a:xfrm>
        </p:grpSpPr>
        <p:sp>
          <p:nvSpPr>
            <p:cNvPr id="3239" name="Google Shape;3239;p8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80"/>
          <p:cNvGrpSpPr/>
          <p:nvPr/>
        </p:nvGrpSpPr>
        <p:grpSpPr>
          <a:xfrm>
            <a:off x="7430083" y="4136695"/>
            <a:ext cx="136394" cy="143810"/>
            <a:chOff x="4854075" y="2527625"/>
            <a:chExt cx="56000" cy="59050"/>
          </a:xfrm>
        </p:grpSpPr>
        <p:sp>
          <p:nvSpPr>
            <p:cNvPr id="3242" name="Google Shape;3242;p8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4" name="Google Shape;3244;p80"/>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0"/>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0"/>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7" name="Google Shape;3247;p80"/>
          <p:cNvGrpSpPr/>
          <p:nvPr/>
        </p:nvGrpSpPr>
        <p:grpSpPr>
          <a:xfrm>
            <a:off x="8054294" y="3600439"/>
            <a:ext cx="99312" cy="160797"/>
            <a:chOff x="5059700" y="2334775"/>
            <a:chExt cx="40775" cy="66025"/>
          </a:xfrm>
        </p:grpSpPr>
        <p:sp>
          <p:nvSpPr>
            <p:cNvPr id="3248" name="Google Shape;3248;p8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80"/>
          <p:cNvGrpSpPr/>
          <p:nvPr/>
        </p:nvGrpSpPr>
        <p:grpSpPr>
          <a:xfrm>
            <a:off x="8011458" y="3865571"/>
            <a:ext cx="184984" cy="160371"/>
            <a:chOff x="5037700" y="2430325"/>
            <a:chExt cx="75950" cy="65850"/>
          </a:xfrm>
        </p:grpSpPr>
        <p:sp>
          <p:nvSpPr>
            <p:cNvPr id="3258" name="Google Shape;3258;p8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0" name="Google Shape;3260;p80"/>
          <p:cNvGrpSpPr/>
          <p:nvPr/>
        </p:nvGrpSpPr>
        <p:grpSpPr>
          <a:xfrm>
            <a:off x="7430964" y="3632023"/>
            <a:ext cx="173014" cy="97629"/>
            <a:chOff x="4756975" y="2341800"/>
            <a:chExt cx="91975" cy="51925"/>
          </a:xfrm>
        </p:grpSpPr>
        <p:sp>
          <p:nvSpPr>
            <p:cNvPr id="3261" name="Google Shape;3261;p8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1" name="Google Shape;3281;p80"/>
          <p:cNvGrpSpPr/>
          <p:nvPr/>
        </p:nvGrpSpPr>
        <p:grpSpPr>
          <a:xfrm>
            <a:off x="7697901" y="4120720"/>
            <a:ext cx="212497" cy="175761"/>
            <a:chOff x="4943575" y="2516350"/>
            <a:chExt cx="98675" cy="81700"/>
          </a:xfrm>
        </p:grpSpPr>
        <p:sp>
          <p:nvSpPr>
            <p:cNvPr id="3282" name="Google Shape;3282;p8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0" name="Google Shape;3360;p80"/>
          <p:cNvGrpSpPr/>
          <p:nvPr/>
        </p:nvGrpSpPr>
        <p:grpSpPr>
          <a:xfrm>
            <a:off x="1955962" y="3346963"/>
            <a:ext cx="965351" cy="134611"/>
            <a:chOff x="4411970" y="2962952"/>
            <a:chExt cx="706544" cy="104212"/>
          </a:xfrm>
        </p:grpSpPr>
        <p:sp>
          <p:nvSpPr>
            <p:cNvPr id="3361" name="Google Shape;3361;p8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5" name="Google Shape;3365;p80"/>
          <p:cNvGrpSpPr/>
          <p:nvPr/>
        </p:nvGrpSpPr>
        <p:grpSpPr>
          <a:xfrm>
            <a:off x="1955962" y="2935877"/>
            <a:ext cx="960158" cy="289172"/>
            <a:chOff x="4411970" y="2726085"/>
            <a:chExt cx="643107" cy="193659"/>
          </a:xfrm>
        </p:grpSpPr>
        <p:sp>
          <p:nvSpPr>
            <p:cNvPr id="3366" name="Google Shape;3366;p8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9" name="Google Shape;3369;p80"/>
          <p:cNvGrpSpPr/>
          <p:nvPr/>
        </p:nvGrpSpPr>
        <p:grpSpPr>
          <a:xfrm>
            <a:off x="958854" y="3201987"/>
            <a:ext cx="833173" cy="259209"/>
            <a:chOff x="4411970" y="4340222"/>
            <a:chExt cx="779467" cy="242683"/>
          </a:xfrm>
        </p:grpSpPr>
        <p:sp>
          <p:nvSpPr>
            <p:cNvPr id="3370" name="Google Shape;3370;p8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80"/>
          <p:cNvGrpSpPr/>
          <p:nvPr/>
        </p:nvGrpSpPr>
        <p:grpSpPr>
          <a:xfrm>
            <a:off x="1955962" y="2597733"/>
            <a:ext cx="965160" cy="216230"/>
            <a:chOff x="4411970" y="2468674"/>
            <a:chExt cx="747317" cy="167425"/>
          </a:xfrm>
        </p:grpSpPr>
        <p:sp>
          <p:nvSpPr>
            <p:cNvPr id="3374" name="Google Shape;3374;p8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6" name="Google Shape;3376;p80"/>
          <p:cNvGrpSpPr/>
          <p:nvPr/>
        </p:nvGrpSpPr>
        <p:grpSpPr>
          <a:xfrm>
            <a:off x="954709" y="2502450"/>
            <a:ext cx="810451" cy="319148"/>
            <a:chOff x="4411970" y="3686602"/>
            <a:chExt cx="797845" cy="314215"/>
          </a:xfrm>
        </p:grpSpPr>
        <p:sp>
          <p:nvSpPr>
            <p:cNvPr id="3377" name="Google Shape;3377;p80"/>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0"/>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0"/>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0"/>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0"/>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2" name="Google Shape;3382;p80"/>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3" name="Google Shape;3383;p80"/>
          <p:cNvGrpSpPr/>
          <p:nvPr/>
        </p:nvGrpSpPr>
        <p:grpSpPr>
          <a:xfrm>
            <a:off x="954806" y="2256974"/>
            <a:ext cx="1970333" cy="208784"/>
            <a:chOff x="6336019" y="3733725"/>
            <a:chExt cx="2566206" cy="351310"/>
          </a:xfrm>
        </p:grpSpPr>
        <p:sp>
          <p:nvSpPr>
            <p:cNvPr id="3384" name="Google Shape;3384;p80"/>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0"/>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0"/>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0"/>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8" name="Google Shape;3388;p80"/>
          <p:cNvGrpSpPr/>
          <p:nvPr/>
        </p:nvGrpSpPr>
        <p:grpSpPr>
          <a:xfrm>
            <a:off x="1955962" y="3864529"/>
            <a:ext cx="946551" cy="153200"/>
            <a:chOff x="4404545" y="3301592"/>
            <a:chExt cx="782403" cy="129272"/>
          </a:xfrm>
        </p:grpSpPr>
        <p:sp>
          <p:nvSpPr>
            <p:cNvPr id="3389" name="Google Shape;3389;p8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0"/>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1" name="Google Shape;3391;p80"/>
          <p:cNvGrpSpPr/>
          <p:nvPr/>
        </p:nvGrpSpPr>
        <p:grpSpPr>
          <a:xfrm>
            <a:off x="1955962" y="3603488"/>
            <a:ext cx="962257" cy="139127"/>
            <a:chOff x="4411970" y="3131459"/>
            <a:chExt cx="710520" cy="117397"/>
          </a:xfrm>
        </p:grpSpPr>
        <p:sp>
          <p:nvSpPr>
            <p:cNvPr id="3392" name="Google Shape;3392;p8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394" name="Google Shape;3394;p80"/>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5" name="Google Shape;3395;p80"/>
          <p:cNvGrpSpPr/>
          <p:nvPr/>
        </p:nvGrpSpPr>
        <p:grpSpPr>
          <a:xfrm>
            <a:off x="956107" y="3538282"/>
            <a:ext cx="823838" cy="458988"/>
            <a:chOff x="4411970" y="1801825"/>
            <a:chExt cx="734586" cy="409262"/>
          </a:xfrm>
        </p:grpSpPr>
        <p:sp>
          <p:nvSpPr>
            <p:cNvPr id="3396" name="Google Shape;3396;p8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8" name="Google Shape;3398;p80"/>
          <p:cNvGrpSpPr/>
          <p:nvPr/>
        </p:nvGrpSpPr>
        <p:grpSpPr>
          <a:xfrm>
            <a:off x="956107" y="4086708"/>
            <a:ext cx="856348" cy="212039"/>
            <a:chOff x="4411970" y="2233974"/>
            <a:chExt cx="763574" cy="189068"/>
          </a:xfrm>
        </p:grpSpPr>
        <p:sp>
          <p:nvSpPr>
            <p:cNvPr id="3399" name="Google Shape;3399;p80"/>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0"/>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1" name="Google Shape;3401;p80"/>
          <p:cNvGrpSpPr/>
          <p:nvPr/>
        </p:nvGrpSpPr>
        <p:grpSpPr>
          <a:xfrm>
            <a:off x="3066303" y="2262044"/>
            <a:ext cx="511602" cy="511602"/>
            <a:chOff x="5681300" y="2527788"/>
            <a:chExt cx="805800" cy="805800"/>
          </a:xfrm>
        </p:grpSpPr>
        <p:sp>
          <p:nvSpPr>
            <p:cNvPr id="3402" name="Google Shape;3402;p80"/>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80"/>
          <p:cNvGrpSpPr/>
          <p:nvPr/>
        </p:nvGrpSpPr>
        <p:grpSpPr>
          <a:xfrm>
            <a:off x="3063497" y="3028627"/>
            <a:ext cx="513021" cy="512935"/>
            <a:chOff x="4049800" y="640400"/>
            <a:chExt cx="858900" cy="858900"/>
          </a:xfrm>
        </p:grpSpPr>
        <p:sp>
          <p:nvSpPr>
            <p:cNvPr id="3405" name="Google Shape;3405;p80"/>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0"/>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7" name="Google Shape;3407;p80"/>
          <p:cNvGrpSpPr/>
          <p:nvPr/>
        </p:nvGrpSpPr>
        <p:grpSpPr>
          <a:xfrm>
            <a:off x="2980696" y="3680519"/>
            <a:ext cx="686489" cy="686585"/>
            <a:chOff x="5080188" y="927900"/>
            <a:chExt cx="961200" cy="961200"/>
          </a:xfrm>
        </p:grpSpPr>
        <p:sp>
          <p:nvSpPr>
            <p:cNvPr id="3408" name="Google Shape;3408;p80"/>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0"/>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0"/>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0"/>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6" name="Google Shape;3416;p80"/>
          <p:cNvGrpSpPr/>
          <p:nvPr/>
        </p:nvGrpSpPr>
        <p:grpSpPr>
          <a:xfrm>
            <a:off x="3763848" y="3773248"/>
            <a:ext cx="510373" cy="510937"/>
            <a:chOff x="7508249" y="1522825"/>
            <a:chExt cx="1326332" cy="1322987"/>
          </a:xfrm>
        </p:grpSpPr>
        <p:sp>
          <p:nvSpPr>
            <p:cNvPr id="3417" name="Google Shape;3417;p80"/>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0"/>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0"/>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0"/>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0"/>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0"/>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0"/>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0"/>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0"/>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0"/>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7" name="Google Shape;3427;p80"/>
          <p:cNvGrpSpPr/>
          <p:nvPr/>
        </p:nvGrpSpPr>
        <p:grpSpPr>
          <a:xfrm>
            <a:off x="4455441" y="3774653"/>
            <a:ext cx="492652" cy="503348"/>
            <a:chOff x="6039282" y="1042577"/>
            <a:chExt cx="734315" cy="731929"/>
          </a:xfrm>
        </p:grpSpPr>
        <p:sp>
          <p:nvSpPr>
            <p:cNvPr id="3428" name="Google Shape;3428;p8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9" name="Google Shape;3449;p80"/>
          <p:cNvGrpSpPr/>
          <p:nvPr/>
        </p:nvGrpSpPr>
        <p:grpSpPr>
          <a:xfrm>
            <a:off x="5095855" y="2270694"/>
            <a:ext cx="483304" cy="504902"/>
            <a:chOff x="1825800" y="1651625"/>
            <a:chExt cx="568125" cy="591775"/>
          </a:xfrm>
        </p:grpSpPr>
        <p:sp>
          <p:nvSpPr>
            <p:cNvPr id="3450" name="Google Shape;3450;p80"/>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0"/>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0"/>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0"/>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0"/>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6" name="Google Shape;3456;p80"/>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0"/>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0"/>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0"/>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0"/>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3461" name="Google Shape;3461;p8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5" name="Shape 3465"/>
        <p:cNvGrpSpPr/>
        <p:nvPr/>
      </p:nvGrpSpPr>
      <p:grpSpPr>
        <a:xfrm>
          <a:off x="0" y="0"/>
          <a:ext cx="0" cy="0"/>
          <a:chOff x="0" y="0"/>
          <a:chExt cx="0" cy="0"/>
        </a:xfrm>
      </p:grpSpPr>
      <p:grpSp>
        <p:nvGrpSpPr>
          <p:cNvPr id="3466" name="Google Shape;3466;p81"/>
          <p:cNvGrpSpPr/>
          <p:nvPr/>
        </p:nvGrpSpPr>
        <p:grpSpPr>
          <a:xfrm>
            <a:off x="722059" y="955168"/>
            <a:ext cx="2492868" cy="1379876"/>
            <a:chOff x="2654821" y="2311071"/>
            <a:chExt cx="2279715" cy="1262120"/>
          </a:xfrm>
        </p:grpSpPr>
        <p:grpSp>
          <p:nvGrpSpPr>
            <p:cNvPr id="3467" name="Google Shape;3467;p81"/>
            <p:cNvGrpSpPr/>
            <p:nvPr/>
          </p:nvGrpSpPr>
          <p:grpSpPr>
            <a:xfrm>
              <a:off x="4034269" y="2840745"/>
              <a:ext cx="40212" cy="36437"/>
              <a:chOff x="4293400" y="2574725"/>
              <a:chExt cx="84425" cy="80100"/>
            </a:xfrm>
          </p:grpSpPr>
          <p:sp>
            <p:nvSpPr>
              <p:cNvPr id="3468" name="Google Shape;3468;p8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469" name="Google Shape;3469;p8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0" name="Google Shape;3470;p81"/>
            <p:cNvGrpSpPr/>
            <p:nvPr/>
          </p:nvGrpSpPr>
          <p:grpSpPr>
            <a:xfrm>
              <a:off x="3894606" y="2334874"/>
              <a:ext cx="913198" cy="518984"/>
              <a:chOff x="4000175" y="1462675"/>
              <a:chExt cx="1917275" cy="1140875"/>
            </a:xfrm>
          </p:grpSpPr>
          <p:sp>
            <p:nvSpPr>
              <p:cNvPr id="3471" name="Google Shape;3471;p8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472" name="Google Shape;3472;p81"/>
              <p:cNvGrpSpPr/>
              <p:nvPr/>
            </p:nvGrpSpPr>
            <p:grpSpPr>
              <a:xfrm>
                <a:off x="4000175" y="1462675"/>
                <a:ext cx="1917275" cy="1140875"/>
                <a:chOff x="4000175" y="1462675"/>
                <a:chExt cx="1917275" cy="1140875"/>
              </a:xfrm>
            </p:grpSpPr>
            <p:sp>
              <p:nvSpPr>
                <p:cNvPr id="3473" name="Google Shape;3473;p8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474" name="Google Shape;3474;p8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78" name="Google Shape;3478;p8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9" name="Google Shape;3479;p81"/>
            <p:cNvGrpSpPr/>
            <p:nvPr/>
          </p:nvGrpSpPr>
          <p:grpSpPr>
            <a:xfrm>
              <a:off x="3875768" y="2846704"/>
              <a:ext cx="44796" cy="47366"/>
              <a:chOff x="3960625" y="2587825"/>
              <a:chExt cx="94050" cy="104125"/>
            </a:xfrm>
          </p:grpSpPr>
          <p:sp>
            <p:nvSpPr>
              <p:cNvPr id="3480" name="Google Shape;3480;p8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481" name="Google Shape;3481;p8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2" name="Google Shape;3482;p81"/>
            <p:cNvGrpSpPr/>
            <p:nvPr/>
          </p:nvGrpSpPr>
          <p:grpSpPr>
            <a:xfrm>
              <a:off x="3782759" y="2807162"/>
              <a:ext cx="82686" cy="85487"/>
              <a:chOff x="3765350" y="2500900"/>
              <a:chExt cx="173600" cy="187925"/>
            </a:xfrm>
          </p:grpSpPr>
          <p:sp>
            <p:nvSpPr>
              <p:cNvPr id="3483" name="Google Shape;3483;p8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484" name="Google Shape;3484;p8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81"/>
            <p:cNvGrpSpPr/>
            <p:nvPr/>
          </p:nvGrpSpPr>
          <p:grpSpPr>
            <a:xfrm>
              <a:off x="3775674" y="2798496"/>
              <a:ext cx="40545" cy="23564"/>
              <a:chOff x="3750475" y="2481850"/>
              <a:chExt cx="85125" cy="51800"/>
            </a:xfrm>
          </p:grpSpPr>
          <p:sp>
            <p:nvSpPr>
              <p:cNvPr id="3490" name="Google Shape;3490;p8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492" name="Google Shape;3492;p81"/>
            <p:cNvGrpSpPr/>
            <p:nvPr/>
          </p:nvGrpSpPr>
          <p:grpSpPr>
            <a:xfrm>
              <a:off x="3716946" y="2776024"/>
              <a:ext cx="81971" cy="76912"/>
              <a:chOff x="3627175" y="2432450"/>
              <a:chExt cx="172100" cy="169075"/>
            </a:xfrm>
          </p:grpSpPr>
          <p:sp>
            <p:nvSpPr>
              <p:cNvPr id="3493" name="Google Shape;3493;p8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495" name="Google Shape;3495;p8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496" name="Google Shape;3496;p81"/>
            <p:cNvGrpSpPr/>
            <p:nvPr/>
          </p:nvGrpSpPr>
          <p:grpSpPr>
            <a:xfrm>
              <a:off x="3685682" y="2845624"/>
              <a:ext cx="29311" cy="45055"/>
              <a:chOff x="3561536" y="2585450"/>
              <a:chExt cx="61539" cy="99045"/>
            </a:xfrm>
          </p:grpSpPr>
          <p:sp>
            <p:nvSpPr>
              <p:cNvPr id="3497" name="Google Shape;3497;p8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499" name="Google Shape;3499;p81"/>
            <p:cNvGrpSpPr/>
            <p:nvPr/>
          </p:nvGrpSpPr>
          <p:grpSpPr>
            <a:xfrm>
              <a:off x="3849905" y="2572252"/>
              <a:ext cx="74339" cy="119559"/>
              <a:chOff x="3906325" y="1984500"/>
              <a:chExt cx="156075" cy="262825"/>
            </a:xfrm>
          </p:grpSpPr>
          <p:sp>
            <p:nvSpPr>
              <p:cNvPr id="3500" name="Google Shape;3500;p8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501" name="Google Shape;3501;p8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2" name="Google Shape;3502;p81"/>
            <p:cNvGrpSpPr/>
            <p:nvPr/>
          </p:nvGrpSpPr>
          <p:grpSpPr>
            <a:xfrm>
              <a:off x="2654821" y="2414345"/>
              <a:ext cx="667570" cy="558731"/>
              <a:chOff x="1397225" y="1637375"/>
              <a:chExt cx="1401575" cy="1228250"/>
            </a:xfrm>
          </p:grpSpPr>
          <p:sp>
            <p:nvSpPr>
              <p:cNvPr id="3503" name="Google Shape;3503;p8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504" name="Google Shape;3504;p81"/>
              <p:cNvGrpSpPr/>
              <p:nvPr/>
            </p:nvGrpSpPr>
            <p:grpSpPr>
              <a:xfrm>
                <a:off x="1397225" y="1637375"/>
                <a:ext cx="1398775" cy="1228250"/>
                <a:chOff x="1397225" y="1637375"/>
                <a:chExt cx="1398775" cy="1228250"/>
              </a:xfrm>
            </p:grpSpPr>
            <p:sp>
              <p:nvSpPr>
                <p:cNvPr id="3505" name="Google Shape;3505;p8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7" name="Google Shape;3507;p81"/>
            <p:cNvGrpSpPr/>
            <p:nvPr/>
          </p:nvGrpSpPr>
          <p:grpSpPr>
            <a:xfrm>
              <a:off x="3230417" y="3103734"/>
              <a:ext cx="282982" cy="280332"/>
              <a:chOff x="2605700" y="3152850"/>
              <a:chExt cx="594125" cy="616250"/>
            </a:xfrm>
          </p:grpSpPr>
          <p:sp>
            <p:nvSpPr>
              <p:cNvPr id="3508" name="Google Shape;3508;p8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509" name="Google Shape;3509;p8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510" name="Google Shape;3510;p81"/>
            <p:cNvGrpSpPr/>
            <p:nvPr/>
          </p:nvGrpSpPr>
          <p:grpSpPr>
            <a:xfrm>
              <a:off x="3265985" y="3226989"/>
              <a:ext cx="87151" cy="346202"/>
              <a:chOff x="2680375" y="3423800"/>
              <a:chExt cx="182975" cy="761050"/>
            </a:xfrm>
          </p:grpSpPr>
          <p:sp>
            <p:nvSpPr>
              <p:cNvPr id="3511" name="Google Shape;3511;p8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512" name="Google Shape;3512;p8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3" name="Google Shape;3513;p81"/>
            <p:cNvGrpSpPr/>
            <p:nvPr/>
          </p:nvGrpSpPr>
          <p:grpSpPr>
            <a:xfrm>
              <a:off x="3855466" y="3289811"/>
              <a:ext cx="112514" cy="94210"/>
              <a:chOff x="3918000" y="3561900"/>
              <a:chExt cx="236225" cy="207100"/>
            </a:xfrm>
          </p:grpSpPr>
          <p:sp>
            <p:nvSpPr>
              <p:cNvPr id="3514" name="Google Shape;3514;p8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515" name="Google Shape;3515;p8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6" name="Google Shape;3516;p8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519" name="Google Shape;3519;p81"/>
            <p:cNvGrpSpPr/>
            <p:nvPr/>
          </p:nvGrpSpPr>
          <p:grpSpPr>
            <a:xfrm>
              <a:off x="2905224" y="2311071"/>
              <a:ext cx="596721" cy="528992"/>
              <a:chOff x="1922950" y="1410350"/>
              <a:chExt cx="1252825" cy="1162875"/>
            </a:xfrm>
          </p:grpSpPr>
          <p:sp>
            <p:nvSpPr>
              <p:cNvPr id="3520" name="Google Shape;3520;p8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536" name="Google Shape;3536;p8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56" name="Google Shape;3556;p8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57" name="Google Shape;3557;p8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8" name="Google Shape;3558;p81"/>
            <p:cNvGrpSpPr/>
            <p:nvPr/>
          </p:nvGrpSpPr>
          <p:grpSpPr>
            <a:xfrm>
              <a:off x="3280929" y="3294542"/>
              <a:ext cx="109894" cy="272224"/>
              <a:chOff x="2711750" y="3572300"/>
              <a:chExt cx="230725" cy="598425"/>
            </a:xfrm>
          </p:grpSpPr>
          <p:sp>
            <p:nvSpPr>
              <p:cNvPr id="3559" name="Google Shape;3559;p8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1" name="Google Shape;3561;p8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2" name="Google Shape;3562;p81"/>
            <p:cNvGrpSpPr/>
            <p:nvPr/>
          </p:nvGrpSpPr>
          <p:grpSpPr>
            <a:xfrm>
              <a:off x="3790439" y="2408636"/>
              <a:ext cx="73017" cy="75684"/>
              <a:chOff x="3781475" y="1624825"/>
              <a:chExt cx="153300" cy="166375"/>
            </a:xfrm>
          </p:grpSpPr>
          <p:sp>
            <p:nvSpPr>
              <p:cNvPr id="3563" name="Google Shape;3563;p8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7" name="Google Shape;3567;p8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4" name="Google Shape;3574;p81"/>
            <p:cNvGrpSpPr/>
            <p:nvPr/>
          </p:nvGrpSpPr>
          <p:grpSpPr>
            <a:xfrm>
              <a:off x="4403342" y="3107749"/>
              <a:ext cx="316680" cy="101374"/>
              <a:chOff x="5068275" y="3161675"/>
              <a:chExt cx="664875" cy="222850"/>
            </a:xfrm>
          </p:grpSpPr>
          <p:sp>
            <p:nvSpPr>
              <p:cNvPr id="3575" name="Google Shape;3575;p8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9" name="Google Shape;3579;p8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8" name="Google Shape;3608;p81"/>
            <p:cNvGrpSpPr/>
            <p:nvPr/>
          </p:nvGrpSpPr>
          <p:grpSpPr>
            <a:xfrm>
              <a:off x="3697513" y="2707266"/>
              <a:ext cx="59549" cy="79733"/>
              <a:chOff x="3586375" y="2281300"/>
              <a:chExt cx="125025" cy="175275"/>
            </a:xfrm>
          </p:grpSpPr>
          <p:sp>
            <p:nvSpPr>
              <p:cNvPr id="3609" name="Google Shape;3609;p8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1" name="Google Shape;3611;p8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2" name="Google Shape;3612;p81"/>
            <p:cNvGrpSpPr/>
            <p:nvPr/>
          </p:nvGrpSpPr>
          <p:grpSpPr>
            <a:xfrm>
              <a:off x="4513224" y="3221724"/>
              <a:ext cx="274563" cy="280321"/>
              <a:chOff x="5298975" y="3412225"/>
              <a:chExt cx="576450" cy="616225"/>
            </a:xfrm>
          </p:grpSpPr>
          <p:sp>
            <p:nvSpPr>
              <p:cNvPr id="3613" name="Google Shape;3613;p8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14" name="Google Shape;3614;p8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5" name="Google Shape;3615;p81"/>
            <p:cNvGrpSpPr/>
            <p:nvPr/>
          </p:nvGrpSpPr>
          <p:grpSpPr>
            <a:xfrm>
              <a:off x="4824403" y="3421846"/>
              <a:ext cx="110132" cy="130647"/>
              <a:chOff x="5952300" y="3852150"/>
              <a:chExt cx="231225" cy="287200"/>
            </a:xfrm>
          </p:grpSpPr>
          <p:sp>
            <p:nvSpPr>
              <p:cNvPr id="3616" name="Google Shape;3616;p8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8" name="Google Shape;3618;p8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6" name="Google Shape;3626;p81"/>
            <p:cNvGrpSpPr/>
            <p:nvPr/>
          </p:nvGrpSpPr>
          <p:grpSpPr>
            <a:xfrm>
              <a:off x="4295710" y="3079670"/>
              <a:ext cx="14968" cy="27135"/>
              <a:chOff x="4842300" y="3099950"/>
              <a:chExt cx="31425" cy="59650"/>
            </a:xfrm>
          </p:grpSpPr>
          <p:sp>
            <p:nvSpPr>
              <p:cNvPr id="3627" name="Google Shape;3627;p8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1" name="Google Shape;3631;p8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9" name="Google Shape;3639;p81"/>
            <p:cNvGrpSpPr/>
            <p:nvPr/>
          </p:nvGrpSpPr>
          <p:grpSpPr>
            <a:xfrm>
              <a:off x="3831056" y="2816010"/>
              <a:ext cx="37378" cy="27612"/>
              <a:chOff x="3866750" y="2520350"/>
              <a:chExt cx="78475" cy="60700"/>
            </a:xfrm>
          </p:grpSpPr>
          <p:sp>
            <p:nvSpPr>
              <p:cNvPr id="3640" name="Google Shape;3640;p8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4" name="Google Shape;3644;p8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61" name="Google Shape;3661;p8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73" name="Google Shape;3673;p8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6" name="Google Shape;3686;p81"/>
            <p:cNvGrpSpPr/>
            <p:nvPr/>
          </p:nvGrpSpPr>
          <p:grpSpPr>
            <a:xfrm>
              <a:off x="3632736" y="3051591"/>
              <a:ext cx="63288" cy="45217"/>
              <a:chOff x="3450375" y="3038225"/>
              <a:chExt cx="132875" cy="99400"/>
            </a:xfrm>
          </p:grpSpPr>
          <p:sp>
            <p:nvSpPr>
              <p:cNvPr id="3687" name="Google Shape;3687;p8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9" name="Google Shape;3689;p8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98" name="Google Shape;3698;p8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708" name="Google Shape;3708;p8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714" name="Google Shape;3714;p8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81"/>
          <p:cNvGrpSpPr/>
          <p:nvPr/>
        </p:nvGrpSpPr>
        <p:grpSpPr>
          <a:xfrm>
            <a:off x="719116" y="2850945"/>
            <a:ext cx="2622876" cy="1333540"/>
            <a:chOff x="238125" y="1038125"/>
            <a:chExt cx="7146800" cy="3633625"/>
          </a:xfrm>
        </p:grpSpPr>
        <p:sp>
          <p:nvSpPr>
            <p:cNvPr id="3725" name="Google Shape;3725;p8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81"/>
          <p:cNvGrpSpPr/>
          <p:nvPr/>
        </p:nvGrpSpPr>
        <p:grpSpPr>
          <a:xfrm>
            <a:off x="5834044" y="993055"/>
            <a:ext cx="2590840" cy="1380235"/>
            <a:chOff x="233350" y="949250"/>
            <a:chExt cx="7137300" cy="3802300"/>
          </a:xfrm>
        </p:grpSpPr>
        <p:sp>
          <p:nvSpPr>
            <p:cNvPr id="5298" name="Google Shape;5298;p8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9" name="Google Shape;5349;p81"/>
          <p:cNvGrpSpPr/>
          <p:nvPr/>
        </p:nvGrpSpPr>
        <p:grpSpPr>
          <a:xfrm>
            <a:off x="7648473" y="3037828"/>
            <a:ext cx="104231" cy="320340"/>
            <a:chOff x="7564426" y="3224343"/>
            <a:chExt cx="119985" cy="368801"/>
          </a:xfrm>
        </p:grpSpPr>
        <p:sp>
          <p:nvSpPr>
            <p:cNvPr id="5350" name="Google Shape;5350;p8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81"/>
          <p:cNvGrpSpPr/>
          <p:nvPr/>
        </p:nvGrpSpPr>
        <p:grpSpPr>
          <a:xfrm>
            <a:off x="7347962" y="3031929"/>
            <a:ext cx="189489" cy="332132"/>
            <a:chOff x="8370831" y="3202002"/>
            <a:chExt cx="218129" cy="382376"/>
          </a:xfrm>
        </p:grpSpPr>
        <p:sp>
          <p:nvSpPr>
            <p:cNvPr id="5353" name="Google Shape;5353;p8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5" name="Google Shape;5355;p81"/>
          <p:cNvGrpSpPr/>
          <p:nvPr/>
        </p:nvGrpSpPr>
        <p:grpSpPr>
          <a:xfrm>
            <a:off x="8071351" y="3443061"/>
            <a:ext cx="309429" cy="267000"/>
            <a:chOff x="6742064" y="3750480"/>
            <a:chExt cx="399315" cy="344560"/>
          </a:xfrm>
        </p:grpSpPr>
        <p:sp>
          <p:nvSpPr>
            <p:cNvPr id="5356" name="Google Shape;5356;p8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8" name="Google Shape;5358;p81"/>
          <p:cNvGrpSpPr/>
          <p:nvPr/>
        </p:nvGrpSpPr>
        <p:grpSpPr>
          <a:xfrm>
            <a:off x="7610370" y="3794109"/>
            <a:ext cx="180437" cy="281608"/>
            <a:chOff x="7248525" y="3739696"/>
            <a:chExt cx="230531" cy="359790"/>
          </a:xfrm>
        </p:grpSpPr>
        <p:sp>
          <p:nvSpPr>
            <p:cNvPr id="5359" name="Google Shape;5359;p8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81"/>
          <p:cNvGrpSpPr/>
          <p:nvPr/>
        </p:nvGrpSpPr>
        <p:grpSpPr>
          <a:xfrm>
            <a:off x="7856289" y="3437333"/>
            <a:ext cx="162896" cy="278710"/>
            <a:chOff x="7601242" y="3729267"/>
            <a:chExt cx="222566" cy="380803"/>
          </a:xfrm>
        </p:grpSpPr>
        <p:sp>
          <p:nvSpPr>
            <p:cNvPr id="5362" name="Google Shape;5362;p8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4" name="Google Shape;5364;p81"/>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5" name="Google Shape;5365;p81"/>
          <p:cNvGrpSpPr/>
          <p:nvPr/>
        </p:nvGrpSpPr>
        <p:grpSpPr>
          <a:xfrm>
            <a:off x="7345935" y="3438473"/>
            <a:ext cx="193543" cy="275990"/>
            <a:chOff x="8304647" y="3738687"/>
            <a:chExt cx="225076" cy="320956"/>
          </a:xfrm>
        </p:grpSpPr>
        <p:sp>
          <p:nvSpPr>
            <p:cNvPr id="5366" name="Google Shape;5366;p8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9" name="Google Shape;5369;p81"/>
          <p:cNvGrpSpPr/>
          <p:nvPr/>
        </p:nvGrpSpPr>
        <p:grpSpPr>
          <a:xfrm>
            <a:off x="7618427" y="3438473"/>
            <a:ext cx="178492" cy="275990"/>
            <a:chOff x="8615101" y="3738687"/>
            <a:chExt cx="207573" cy="320956"/>
          </a:xfrm>
        </p:grpSpPr>
        <p:sp>
          <p:nvSpPr>
            <p:cNvPr id="5370" name="Google Shape;5370;p8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3" name="Google Shape;5373;p81"/>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4" name="Google Shape;5374;p81"/>
          <p:cNvGrpSpPr/>
          <p:nvPr/>
        </p:nvGrpSpPr>
        <p:grpSpPr>
          <a:xfrm>
            <a:off x="6013132" y="3559961"/>
            <a:ext cx="557671" cy="511283"/>
            <a:chOff x="6015419" y="3716859"/>
            <a:chExt cx="557671" cy="511283"/>
          </a:xfrm>
        </p:grpSpPr>
        <p:sp>
          <p:nvSpPr>
            <p:cNvPr id="5375" name="Google Shape;5375;p8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6" name="Google Shape;5376;p81"/>
            <p:cNvGrpSpPr/>
            <p:nvPr/>
          </p:nvGrpSpPr>
          <p:grpSpPr>
            <a:xfrm>
              <a:off x="6036094" y="3716980"/>
              <a:ext cx="529860" cy="510468"/>
              <a:chOff x="6036094" y="3716980"/>
              <a:chExt cx="529860" cy="510468"/>
            </a:xfrm>
          </p:grpSpPr>
          <p:sp>
            <p:nvSpPr>
              <p:cNvPr id="5377" name="Google Shape;5377;p8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7" name="Google Shape;5387;p81"/>
          <p:cNvGrpSpPr/>
          <p:nvPr/>
        </p:nvGrpSpPr>
        <p:grpSpPr>
          <a:xfrm>
            <a:off x="6642017" y="2916730"/>
            <a:ext cx="576302" cy="511871"/>
            <a:chOff x="6644304" y="3073628"/>
            <a:chExt cx="576302" cy="511871"/>
          </a:xfrm>
        </p:grpSpPr>
        <p:sp>
          <p:nvSpPr>
            <p:cNvPr id="5388" name="Google Shape;5388;p8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9" name="Google Shape;5389;p81"/>
            <p:cNvGrpSpPr/>
            <p:nvPr/>
          </p:nvGrpSpPr>
          <p:grpSpPr>
            <a:xfrm>
              <a:off x="6712169" y="3085440"/>
              <a:ext cx="481622" cy="494913"/>
              <a:chOff x="6712169" y="3085440"/>
              <a:chExt cx="481622" cy="494913"/>
            </a:xfrm>
          </p:grpSpPr>
          <p:sp>
            <p:nvSpPr>
              <p:cNvPr id="5390" name="Google Shape;5390;p8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5" name="Google Shape;5395;p8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8" name="Google Shape;5398;p81"/>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9" name="Google Shape;5399;p81"/>
          <p:cNvGrpSpPr/>
          <p:nvPr/>
        </p:nvGrpSpPr>
        <p:grpSpPr>
          <a:xfrm>
            <a:off x="6649868" y="3559725"/>
            <a:ext cx="560631" cy="511352"/>
            <a:chOff x="6652154" y="3716623"/>
            <a:chExt cx="560631" cy="511352"/>
          </a:xfrm>
        </p:grpSpPr>
        <p:sp>
          <p:nvSpPr>
            <p:cNvPr id="5400" name="Google Shape;5400;p8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1" name="Google Shape;5401;p81"/>
            <p:cNvGrpSpPr/>
            <p:nvPr/>
          </p:nvGrpSpPr>
          <p:grpSpPr>
            <a:xfrm>
              <a:off x="6669657" y="3716715"/>
              <a:ext cx="466779" cy="464290"/>
              <a:chOff x="6669657" y="3716715"/>
              <a:chExt cx="466779" cy="464290"/>
            </a:xfrm>
          </p:grpSpPr>
          <p:sp>
            <p:nvSpPr>
              <p:cNvPr id="5402" name="Google Shape;5402;p8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5" name="Google Shape;5415;p81"/>
          <p:cNvGrpSpPr/>
          <p:nvPr/>
        </p:nvGrpSpPr>
        <p:grpSpPr>
          <a:xfrm>
            <a:off x="7843959" y="3841134"/>
            <a:ext cx="187557" cy="187557"/>
            <a:chOff x="8565775" y="671075"/>
            <a:chExt cx="441000" cy="441000"/>
          </a:xfrm>
        </p:grpSpPr>
        <p:sp>
          <p:nvSpPr>
            <p:cNvPr id="5416" name="Google Shape;5416;p8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8" name="Google Shape;5418;p81"/>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1"/>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0" name="Google Shape;5420;p81"/>
          <p:cNvGrpSpPr/>
          <p:nvPr/>
        </p:nvGrpSpPr>
        <p:grpSpPr>
          <a:xfrm>
            <a:off x="5997814" y="2919352"/>
            <a:ext cx="587871" cy="512373"/>
            <a:chOff x="6000100" y="3076250"/>
            <a:chExt cx="587871" cy="512373"/>
          </a:xfrm>
        </p:grpSpPr>
        <p:sp>
          <p:nvSpPr>
            <p:cNvPr id="5421" name="Google Shape;5421;p8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2" name="Google Shape;5422;p81"/>
            <p:cNvGrpSpPr/>
            <p:nvPr/>
          </p:nvGrpSpPr>
          <p:grpSpPr>
            <a:xfrm>
              <a:off x="6031360" y="3076713"/>
              <a:ext cx="539107" cy="480965"/>
              <a:chOff x="6031360" y="3076713"/>
              <a:chExt cx="539107" cy="480965"/>
            </a:xfrm>
          </p:grpSpPr>
          <p:sp>
            <p:nvSpPr>
              <p:cNvPr id="5423" name="Google Shape;5423;p8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0" name="Google Shape;5430;p81"/>
          <p:cNvGrpSpPr/>
          <p:nvPr/>
        </p:nvGrpSpPr>
        <p:grpSpPr>
          <a:xfrm>
            <a:off x="3369305" y="938716"/>
            <a:ext cx="2310381" cy="1488888"/>
            <a:chOff x="229225" y="549050"/>
            <a:chExt cx="7161750" cy="4615275"/>
          </a:xfrm>
        </p:grpSpPr>
        <p:sp>
          <p:nvSpPr>
            <p:cNvPr id="5431" name="Google Shape;5431;p8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81"/>
          <p:cNvGrpSpPr/>
          <p:nvPr/>
        </p:nvGrpSpPr>
        <p:grpSpPr>
          <a:xfrm>
            <a:off x="3514723" y="2830563"/>
            <a:ext cx="2310282" cy="1374222"/>
            <a:chOff x="238125" y="732525"/>
            <a:chExt cx="7130500" cy="4241425"/>
          </a:xfrm>
        </p:grpSpPr>
        <p:sp>
          <p:nvSpPr>
            <p:cNvPr id="5549" name="Google Shape;5549;p8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6" name="Shape 5666"/>
        <p:cNvGrpSpPr/>
        <p:nvPr/>
      </p:nvGrpSpPr>
      <p:grpSpPr>
        <a:xfrm>
          <a:off x="0" y="0"/>
          <a:ext cx="0" cy="0"/>
          <a:chOff x="0" y="0"/>
          <a:chExt cx="0" cy="0"/>
        </a:xfrm>
      </p:grpSpPr>
      <p:grpSp>
        <p:nvGrpSpPr>
          <p:cNvPr id="5667" name="Google Shape;5667;p82"/>
          <p:cNvGrpSpPr/>
          <p:nvPr/>
        </p:nvGrpSpPr>
        <p:grpSpPr>
          <a:xfrm>
            <a:off x="725414" y="969763"/>
            <a:ext cx="2507799" cy="206239"/>
            <a:chOff x="106648" y="895722"/>
            <a:chExt cx="4481413" cy="374300"/>
          </a:xfrm>
        </p:grpSpPr>
        <p:grpSp>
          <p:nvGrpSpPr>
            <p:cNvPr id="5668" name="Google Shape;5668;p82"/>
            <p:cNvGrpSpPr/>
            <p:nvPr/>
          </p:nvGrpSpPr>
          <p:grpSpPr>
            <a:xfrm>
              <a:off x="2233276" y="895722"/>
              <a:ext cx="1082667" cy="223591"/>
              <a:chOff x="4808316" y="2800065"/>
              <a:chExt cx="1999386" cy="412910"/>
            </a:xfrm>
          </p:grpSpPr>
          <p:sp>
            <p:nvSpPr>
              <p:cNvPr id="5669" name="Google Shape;5669;p8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0" name="Google Shape;5670;p82"/>
              <p:cNvGrpSpPr/>
              <p:nvPr/>
            </p:nvGrpSpPr>
            <p:grpSpPr>
              <a:xfrm>
                <a:off x="4808316" y="2800065"/>
                <a:ext cx="92400" cy="411825"/>
                <a:chOff x="845575" y="2563700"/>
                <a:chExt cx="92400" cy="411825"/>
              </a:xfrm>
            </p:grpSpPr>
            <p:cxnSp>
              <p:nvCxnSpPr>
                <p:cNvPr id="5671" name="Google Shape;5671;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72" name="Google Shape;5672;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3" name="Google Shape;5673;p82"/>
            <p:cNvGrpSpPr/>
            <p:nvPr/>
          </p:nvGrpSpPr>
          <p:grpSpPr>
            <a:xfrm>
              <a:off x="106648" y="895722"/>
              <a:ext cx="1088401" cy="223591"/>
              <a:chOff x="881025" y="2800065"/>
              <a:chExt cx="2009975" cy="412910"/>
            </a:xfrm>
          </p:grpSpPr>
          <p:sp>
            <p:nvSpPr>
              <p:cNvPr id="5674" name="Google Shape;5674;p8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5" name="Google Shape;5675;p82"/>
              <p:cNvGrpSpPr/>
              <p:nvPr/>
            </p:nvGrpSpPr>
            <p:grpSpPr>
              <a:xfrm>
                <a:off x="881025" y="2800065"/>
                <a:ext cx="92400" cy="411825"/>
                <a:chOff x="845575" y="2563700"/>
                <a:chExt cx="92400" cy="411825"/>
              </a:xfrm>
            </p:grpSpPr>
            <p:cxnSp>
              <p:nvCxnSpPr>
                <p:cNvPr id="5676" name="Google Shape;5676;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77" name="Google Shape;5677;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8" name="Google Shape;5678;p82"/>
            <p:cNvGrpSpPr/>
            <p:nvPr/>
          </p:nvGrpSpPr>
          <p:grpSpPr>
            <a:xfrm>
              <a:off x="1172346" y="1047018"/>
              <a:ext cx="1083151" cy="223003"/>
              <a:chOff x="2849073" y="3079467"/>
              <a:chExt cx="2000279" cy="411825"/>
            </a:xfrm>
          </p:grpSpPr>
          <p:sp>
            <p:nvSpPr>
              <p:cNvPr id="5679" name="Google Shape;5679;p8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0" name="Google Shape;5680;p82"/>
              <p:cNvGrpSpPr/>
              <p:nvPr/>
            </p:nvGrpSpPr>
            <p:grpSpPr>
              <a:xfrm rot="10800000">
                <a:off x="2849073" y="3079467"/>
                <a:ext cx="92400" cy="411825"/>
                <a:chOff x="2070100" y="2563700"/>
                <a:chExt cx="92400" cy="411825"/>
              </a:xfrm>
            </p:grpSpPr>
            <p:cxnSp>
              <p:nvCxnSpPr>
                <p:cNvPr id="5681" name="Google Shape;5681;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82" name="Google Shape;5682;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3" name="Google Shape;5683;p82"/>
            <p:cNvGrpSpPr/>
            <p:nvPr/>
          </p:nvGrpSpPr>
          <p:grpSpPr>
            <a:xfrm>
              <a:off x="3290132" y="1047018"/>
              <a:ext cx="1297929" cy="223003"/>
              <a:chOff x="6760035" y="3079467"/>
              <a:chExt cx="2396914" cy="411825"/>
            </a:xfrm>
          </p:grpSpPr>
          <p:sp>
            <p:nvSpPr>
              <p:cNvPr id="5684" name="Google Shape;5684;p8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5" name="Google Shape;5685;p82"/>
              <p:cNvGrpSpPr/>
              <p:nvPr/>
            </p:nvGrpSpPr>
            <p:grpSpPr>
              <a:xfrm rot="10800000">
                <a:off x="6760035" y="3079467"/>
                <a:ext cx="92400" cy="411825"/>
                <a:chOff x="2070100" y="2563700"/>
                <a:chExt cx="92400" cy="411825"/>
              </a:xfrm>
            </p:grpSpPr>
            <p:cxnSp>
              <p:nvCxnSpPr>
                <p:cNvPr id="5686" name="Google Shape;5686;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87" name="Google Shape;5687;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88" name="Google Shape;5688;p82"/>
          <p:cNvGrpSpPr/>
          <p:nvPr/>
        </p:nvGrpSpPr>
        <p:grpSpPr>
          <a:xfrm>
            <a:off x="2143176" y="3369134"/>
            <a:ext cx="1086701" cy="799429"/>
            <a:chOff x="2183288" y="3555572"/>
            <a:chExt cx="1136241" cy="835873"/>
          </a:xfrm>
        </p:grpSpPr>
        <p:sp>
          <p:nvSpPr>
            <p:cNvPr id="5689" name="Google Shape;5689;p8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0" name="Google Shape;5690;p82"/>
            <p:cNvGrpSpPr/>
            <p:nvPr/>
          </p:nvGrpSpPr>
          <p:grpSpPr>
            <a:xfrm>
              <a:off x="2205895" y="3637269"/>
              <a:ext cx="1089848" cy="724993"/>
              <a:chOff x="2205895" y="3637269"/>
              <a:chExt cx="1089848" cy="724993"/>
            </a:xfrm>
          </p:grpSpPr>
          <p:sp>
            <p:nvSpPr>
              <p:cNvPr id="5691" name="Google Shape;5691;p8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7" name="Google Shape;5697;p8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98" name="Google Shape;5698;p8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699" name="Google Shape;5699;p82"/>
            <p:cNvGrpSpPr/>
            <p:nvPr/>
          </p:nvGrpSpPr>
          <p:grpSpPr>
            <a:xfrm>
              <a:off x="3173850" y="3779426"/>
              <a:ext cx="145679" cy="70048"/>
              <a:chOff x="3173850" y="3779426"/>
              <a:chExt cx="145679" cy="70048"/>
            </a:xfrm>
          </p:grpSpPr>
          <p:cxnSp>
            <p:nvCxnSpPr>
              <p:cNvPr id="5700" name="Google Shape;5700;p8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701" name="Google Shape;5701;p8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82"/>
            <p:cNvGrpSpPr/>
            <p:nvPr/>
          </p:nvGrpSpPr>
          <p:grpSpPr>
            <a:xfrm>
              <a:off x="2183288" y="4139483"/>
              <a:ext cx="145133" cy="70048"/>
              <a:chOff x="2183288" y="4139483"/>
              <a:chExt cx="145133" cy="70048"/>
            </a:xfrm>
          </p:grpSpPr>
          <p:cxnSp>
            <p:nvCxnSpPr>
              <p:cNvPr id="5703" name="Google Shape;5703;p8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704" name="Google Shape;5704;p8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5" name="Google Shape;5705;p8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06" name="Google Shape;5706;p8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707" name="Google Shape;5707;p82"/>
            <p:cNvGrpSpPr/>
            <p:nvPr/>
          </p:nvGrpSpPr>
          <p:grpSpPr>
            <a:xfrm>
              <a:off x="2943836" y="4268886"/>
              <a:ext cx="60717" cy="122559"/>
              <a:chOff x="2943836" y="4268886"/>
              <a:chExt cx="60717" cy="122559"/>
            </a:xfrm>
          </p:grpSpPr>
          <p:sp>
            <p:nvSpPr>
              <p:cNvPr id="5708" name="Google Shape;5708;p8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09" name="Google Shape;5709;p8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710" name="Google Shape;5710;p82"/>
          <p:cNvGrpSpPr/>
          <p:nvPr/>
        </p:nvGrpSpPr>
        <p:grpSpPr>
          <a:xfrm>
            <a:off x="3406121" y="1290134"/>
            <a:ext cx="1675870" cy="758251"/>
            <a:chOff x="3530532" y="1496185"/>
            <a:chExt cx="1562000" cy="706730"/>
          </a:xfrm>
        </p:grpSpPr>
        <p:cxnSp>
          <p:nvCxnSpPr>
            <p:cNvPr id="5711" name="Google Shape;5711;p8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712" name="Google Shape;5712;p82"/>
            <p:cNvGrpSpPr/>
            <p:nvPr/>
          </p:nvGrpSpPr>
          <p:grpSpPr>
            <a:xfrm>
              <a:off x="3530532" y="1496185"/>
              <a:ext cx="323430" cy="463587"/>
              <a:chOff x="3530532" y="1496185"/>
              <a:chExt cx="323430" cy="463587"/>
            </a:xfrm>
          </p:grpSpPr>
          <p:grpSp>
            <p:nvGrpSpPr>
              <p:cNvPr id="5713" name="Google Shape;5713;p82"/>
              <p:cNvGrpSpPr/>
              <p:nvPr/>
            </p:nvGrpSpPr>
            <p:grpSpPr>
              <a:xfrm>
                <a:off x="3567462" y="1496185"/>
                <a:ext cx="286500" cy="361376"/>
                <a:chOff x="3567462" y="1496185"/>
                <a:chExt cx="286500" cy="361376"/>
              </a:xfrm>
            </p:grpSpPr>
            <p:cxnSp>
              <p:nvCxnSpPr>
                <p:cNvPr id="5714" name="Google Shape;5714;p8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715" name="Google Shape;5715;p8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6" name="Google Shape;5716;p8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82"/>
            <p:cNvGrpSpPr/>
            <p:nvPr/>
          </p:nvGrpSpPr>
          <p:grpSpPr>
            <a:xfrm>
              <a:off x="3891569" y="1779209"/>
              <a:ext cx="323945" cy="423706"/>
              <a:chOff x="3891569" y="1779209"/>
              <a:chExt cx="323945" cy="423706"/>
            </a:xfrm>
          </p:grpSpPr>
          <p:grpSp>
            <p:nvGrpSpPr>
              <p:cNvPr id="5718" name="Google Shape;5718;p82"/>
              <p:cNvGrpSpPr/>
              <p:nvPr/>
            </p:nvGrpSpPr>
            <p:grpSpPr>
              <a:xfrm>
                <a:off x="3929014" y="1881638"/>
                <a:ext cx="286500" cy="321278"/>
                <a:chOff x="3929014" y="1881638"/>
                <a:chExt cx="286500" cy="321278"/>
              </a:xfrm>
            </p:grpSpPr>
            <p:cxnSp>
              <p:nvCxnSpPr>
                <p:cNvPr id="5719" name="Google Shape;5719;p8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720" name="Google Shape;5720;p8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1" name="Google Shape;5721;p8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82"/>
            <p:cNvGrpSpPr/>
            <p:nvPr/>
          </p:nvGrpSpPr>
          <p:grpSpPr>
            <a:xfrm>
              <a:off x="4252606" y="1496185"/>
              <a:ext cx="324721" cy="463587"/>
              <a:chOff x="4252606" y="1496185"/>
              <a:chExt cx="324721" cy="463587"/>
            </a:xfrm>
          </p:grpSpPr>
          <p:grpSp>
            <p:nvGrpSpPr>
              <p:cNvPr id="5723" name="Google Shape;5723;p82"/>
              <p:cNvGrpSpPr/>
              <p:nvPr/>
            </p:nvGrpSpPr>
            <p:grpSpPr>
              <a:xfrm>
                <a:off x="4290828" y="1496185"/>
                <a:ext cx="286500" cy="361376"/>
                <a:chOff x="4290828" y="1496185"/>
                <a:chExt cx="286500" cy="361376"/>
              </a:xfrm>
            </p:grpSpPr>
            <p:cxnSp>
              <p:nvCxnSpPr>
                <p:cNvPr id="5724" name="Google Shape;5724;p8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725" name="Google Shape;5725;p8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6" name="Google Shape;5726;p8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7" name="Google Shape;5727;p82"/>
            <p:cNvGrpSpPr/>
            <p:nvPr/>
          </p:nvGrpSpPr>
          <p:grpSpPr>
            <a:xfrm>
              <a:off x="4613643" y="1763716"/>
              <a:ext cx="325308" cy="439200"/>
              <a:chOff x="4613643" y="1763716"/>
              <a:chExt cx="325308" cy="439200"/>
            </a:xfrm>
          </p:grpSpPr>
          <p:grpSp>
            <p:nvGrpSpPr>
              <p:cNvPr id="5728" name="Google Shape;5728;p82"/>
              <p:cNvGrpSpPr/>
              <p:nvPr/>
            </p:nvGrpSpPr>
            <p:grpSpPr>
              <a:xfrm>
                <a:off x="4652451" y="1879538"/>
                <a:ext cx="286500" cy="323378"/>
                <a:chOff x="4652451" y="1879538"/>
                <a:chExt cx="286500" cy="323378"/>
              </a:xfrm>
            </p:grpSpPr>
            <p:cxnSp>
              <p:nvCxnSpPr>
                <p:cNvPr id="5729" name="Google Shape;5729;p8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730" name="Google Shape;5730;p8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1" name="Google Shape;5731;p8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2" name="Google Shape;5732;p82"/>
          <p:cNvGrpSpPr/>
          <p:nvPr/>
        </p:nvGrpSpPr>
        <p:grpSpPr>
          <a:xfrm>
            <a:off x="3417981" y="2143759"/>
            <a:ext cx="1652173" cy="391517"/>
            <a:chOff x="3512551" y="2358270"/>
            <a:chExt cx="1597383" cy="378533"/>
          </a:xfrm>
        </p:grpSpPr>
        <p:cxnSp>
          <p:nvCxnSpPr>
            <p:cNvPr id="5733" name="Google Shape;5733;p82"/>
            <p:cNvCxnSpPr>
              <a:stCxn id="5734" idx="6"/>
              <a:endCxn id="5735"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736" name="Google Shape;5736;p82"/>
            <p:cNvGrpSpPr/>
            <p:nvPr/>
          </p:nvGrpSpPr>
          <p:grpSpPr>
            <a:xfrm>
              <a:off x="3512551" y="2358270"/>
              <a:ext cx="225647" cy="307714"/>
              <a:chOff x="2182679" y="2004714"/>
              <a:chExt cx="792300" cy="1080458"/>
            </a:xfrm>
          </p:grpSpPr>
          <p:cxnSp>
            <p:nvCxnSpPr>
              <p:cNvPr id="5737" name="Google Shape;5737;p82"/>
              <p:cNvCxnSpPr>
                <a:stCxn id="5738"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734" name="Google Shape;5734;p8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82"/>
            <p:cNvGrpSpPr/>
            <p:nvPr/>
          </p:nvGrpSpPr>
          <p:grpSpPr>
            <a:xfrm>
              <a:off x="3969644" y="2440153"/>
              <a:ext cx="225853" cy="296651"/>
              <a:chOff x="3775710" y="1729289"/>
              <a:chExt cx="136500" cy="179289"/>
            </a:xfrm>
          </p:grpSpPr>
          <p:cxnSp>
            <p:nvCxnSpPr>
              <p:cNvPr id="5740" name="Google Shape;5740;p8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741" name="Google Shape;5741;p8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82"/>
            <p:cNvGrpSpPr/>
            <p:nvPr/>
          </p:nvGrpSpPr>
          <p:grpSpPr>
            <a:xfrm>
              <a:off x="4427051" y="2358270"/>
              <a:ext cx="225647" cy="307714"/>
              <a:chOff x="5393704" y="2004714"/>
              <a:chExt cx="792300" cy="1080458"/>
            </a:xfrm>
          </p:grpSpPr>
          <p:cxnSp>
            <p:nvCxnSpPr>
              <p:cNvPr id="5744" name="Google Shape;5744;p82"/>
              <p:cNvCxnSpPr>
                <a:stCxn id="5745"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746" name="Google Shape;5746;p8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82"/>
            <p:cNvGrpSpPr/>
            <p:nvPr/>
          </p:nvGrpSpPr>
          <p:grpSpPr>
            <a:xfrm>
              <a:off x="4884287" y="2440252"/>
              <a:ext cx="225647" cy="296532"/>
              <a:chOff x="6999166" y="2292572"/>
              <a:chExt cx="792300" cy="1041192"/>
            </a:xfrm>
          </p:grpSpPr>
          <p:cxnSp>
            <p:nvCxnSpPr>
              <p:cNvPr id="5748" name="Google Shape;5748;p8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735" name="Google Shape;5735;p8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0" name="Google Shape;5750;p82"/>
          <p:cNvGrpSpPr/>
          <p:nvPr/>
        </p:nvGrpSpPr>
        <p:grpSpPr>
          <a:xfrm>
            <a:off x="6838789" y="979959"/>
            <a:ext cx="1581844" cy="732818"/>
            <a:chOff x="634175" y="2986275"/>
            <a:chExt cx="3147949" cy="1458344"/>
          </a:xfrm>
        </p:grpSpPr>
        <p:cxnSp>
          <p:nvCxnSpPr>
            <p:cNvPr id="5751" name="Google Shape;5751;p82"/>
            <p:cNvCxnSpPr>
              <a:stCxn id="5752" idx="4"/>
              <a:endCxn id="5753"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754" name="Google Shape;5754;p82"/>
            <p:cNvCxnSpPr>
              <a:stCxn id="5753" idx="0"/>
              <a:endCxn id="5755"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756" name="Google Shape;5756;p82"/>
            <p:cNvCxnSpPr>
              <a:stCxn id="5755" idx="4"/>
              <a:endCxn id="5757"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758" name="Google Shape;5758;p82"/>
            <p:cNvCxnSpPr>
              <a:stCxn id="5757" idx="0"/>
              <a:endCxn id="5759"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759" name="Google Shape;5759;p8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55" name="Google Shape;5755;p8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52" name="Google Shape;5752;p8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57" name="Google Shape;5757;p8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53" name="Google Shape;5753;p8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760" name="Google Shape;5760;p82"/>
          <p:cNvGrpSpPr/>
          <p:nvPr/>
        </p:nvGrpSpPr>
        <p:grpSpPr>
          <a:xfrm>
            <a:off x="3406504" y="2674269"/>
            <a:ext cx="1675128" cy="313674"/>
            <a:chOff x="998425" y="1182125"/>
            <a:chExt cx="1065400" cy="199500"/>
          </a:xfrm>
        </p:grpSpPr>
        <p:sp>
          <p:nvSpPr>
            <p:cNvPr id="5761" name="Google Shape;5761;p8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82"/>
          <p:cNvGrpSpPr/>
          <p:nvPr/>
        </p:nvGrpSpPr>
        <p:grpSpPr>
          <a:xfrm>
            <a:off x="3406503" y="3630235"/>
            <a:ext cx="1675129" cy="525345"/>
            <a:chOff x="5194708" y="3484366"/>
            <a:chExt cx="3148148" cy="987304"/>
          </a:xfrm>
        </p:grpSpPr>
        <p:grpSp>
          <p:nvGrpSpPr>
            <p:cNvPr id="5767" name="Google Shape;5767;p82"/>
            <p:cNvGrpSpPr/>
            <p:nvPr/>
          </p:nvGrpSpPr>
          <p:grpSpPr>
            <a:xfrm>
              <a:off x="7531521" y="3484366"/>
              <a:ext cx="811335" cy="987304"/>
              <a:chOff x="3379425" y="1617275"/>
              <a:chExt cx="1090650" cy="1327200"/>
            </a:xfrm>
          </p:grpSpPr>
          <p:sp>
            <p:nvSpPr>
              <p:cNvPr id="5768" name="Google Shape;5768;p8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82"/>
            <p:cNvGrpSpPr/>
            <p:nvPr/>
          </p:nvGrpSpPr>
          <p:grpSpPr>
            <a:xfrm>
              <a:off x="6752546" y="3484366"/>
              <a:ext cx="811428" cy="987304"/>
              <a:chOff x="2332275" y="1617275"/>
              <a:chExt cx="1090775" cy="1327200"/>
            </a:xfrm>
          </p:grpSpPr>
          <p:sp>
            <p:nvSpPr>
              <p:cNvPr id="5772" name="Google Shape;5772;p8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82"/>
            <p:cNvGrpSpPr/>
            <p:nvPr/>
          </p:nvGrpSpPr>
          <p:grpSpPr>
            <a:xfrm>
              <a:off x="5973664" y="3484366"/>
              <a:ext cx="811335" cy="987304"/>
              <a:chOff x="1285250" y="1617275"/>
              <a:chExt cx="1090650" cy="1327200"/>
            </a:xfrm>
          </p:grpSpPr>
          <p:sp>
            <p:nvSpPr>
              <p:cNvPr id="5776" name="Google Shape;5776;p8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82"/>
            <p:cNvGrpSpPr/>
            <p:nvPr/>
          </p:nvGrpSpPr>
          <p:grpSpPr>
            <a:xfrm>
              <a:off x="5194708" y="3484366"/>
              <a:ext cx="811409" cy="987304"/>
              <a:chOff x="238125" y="1617275"/>
              <a:chExt cx="1090750" cy="1327200"/>
            </a:xfrm>
          </p:grpSpPr>
          <p:sp>
            <p:nvSpPr>
              <p:cNvPr id="5780" name="Google Shape;5780;p8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83" name="Google Shape;5783;p82"/>
          <p:cNvGrpSpPr/>
          <p:nvPr/>
        </p:nvGrpSpPr>
        <p:grpSpPr>
          <a:xfrm>
            <a:off x="6840188" y="2276124"/>
            <a:ext cx="1579046" cy="522230"/>
            <a:chOff x="6853641" y="2534077"/>
            <a:chExt cx="1515545" cy="501229"/>
          </a:xfrm>
        </p:grpSpPr>
        <p:grpSp>
          <p:nvGrpSpPr>
            <p:cNvPr id="5784" name="Google Shape;5784;p82"/>
            <p:cNvGrpSpPr/>
            <p:nvPr/>
          </p:nvGrpSpPr>
          <p:grpSpPr>
            <a:xfrm>
              <a:off x="6853641" y="2618923"/>
              <a:ext cx="1515545" cy="324556"/>
              <a:chOff x="6853641" y="2618923"/>
              <a:chExt cx="1515545" cy="324556"/>
            </a:xfrm>
          </p:grpSpPr>
          <p:sp>
            <p:nvSpPr>
              <p:cNvPr id="5785" name="Google Shape;5785;p8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0" name="Google Shape;5790;p8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82"/>
          <p:cNvGrpSpPr/>
          <p:nvPr/>
        </p:nvGrpSpPr>
        <p:grpSpPr>
          <a:xfrm>
            <a:off x="3435080" y="3151165"/>
            <a:ext cx="1617976" cy="346616"/>
            <a:chOff x="1808063" y="4294338"/>
            <a:chExt cx="3370782" cy="721817"/>
          </a:xfrm>
        </p:grpSpPr>
        <p:sp>
          <p:nvSpPr>
            <p:cNvPr id="5796" name="Google Shape;5796;p8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82"/>
          <p:cNvGrpSpPr/>
          <p:nvPr/>
        </p:nvGrpSpPr>
        <p:grpSpPr>
          <a:xfrm>
            <a:off x="5261076" y="3817915"/>
            <a:ext cx="1417067" cy="350605"/>
            <a:chOff x="4234950" y="2101012"/>
            <a:chExt cx="4219974" cy="1044090"/>
          </a:xfrm>
        </p:grpSpPr>
        <p:sp>
          <p:nvSpPr>
            <p:cNvPr id="5807" name="Google Shape;5807;p8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3" name="Google Shape;5823;p82"/>
          <p:cNvGrpSpPr/>
          <p:nvPr/>
        </p:nvGrpSpPr>
        <p:grpSpPr>
          <a:xfrm>
            <a:off x="6836548" y="1808672"/>
            <a:ext cx="1586327" cy="371557"/>
            <a:chOff x="1247650" y="2075423"/>
            <a:chExt cx="6648477" cy="1557238"/>
          </a:xfrm>
        </p:grpSpPr>
        <p:sp>
          <p:nvSpPr>
            <p:cNvPr id="5824" name="Google Shape;5824;p8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82"/>
          <p:cNvGrpSpPr/>
          <p:nvPr/>
        </p:nvGrpSpPr>
        <p:grpSpPr>
          <a:xfrm>
            <a:off x="5267818" y="961862"/>
            <a:ext cx="1415601" cy="1648533"/>
            <a:chOff x="1839112" y="2209163"/>
            <a:chExt cx="1918159" cy="2233784"/>
          </a:xfrm>
        </p:grpSpPr>
        <p:sp>
          <p:nvSpPr>
            <p:cNvPr id="5831" name="Google Shape;5831;p8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34" name="Google Shape;5834;p82"/>
            <p:cNvCxnSpPr>
              <a:stCxn id="5831" idx="6"/>
              <a:endCxn id="5832"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835" name="Google Shape;5835;p82"/>
            <p:cNvCxnSpPr>
              <a:stCxn id="5832" idx="4"/>
              <a:endCxn id="5836"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837" name="Google Shape;5837;p82"/>
            <p:cNvCxnSpPr>
              <a:stCxn id="5836" idx="6"/>
              <a:endCxn id="5833"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838" name="Google Shape;5838;p82"/>
            <p:cNvCxnSpPr>
              <a:stCxn id="5833" idx="4"/>
              <a:endCxn id="5839"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836" name="Google Shape;5836;p8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1" name="Google Shape;5841;p82"/>
            <p:cNvCxnSpPr>
              <a:endCxn id="5840"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842" name="Google Shape;5842;p82"/>
          <p:cNvGrpSpPr/>
          <p:nvPr/>
        </p:nvGrpSpPr>
        <p:grpSpPr>
          <a:xfrm>
            <a:off x="3425084" y="979946"/>
            <a:ext cx="1637968" cy="154942"/>
            <a:chOff x="238125" y="2506075"/>
            <a:chExt cx="7115411" cy="673075"/>
          </a:xfrm>
        </p:grpSpPr>
        <p:sp>
          <p:nvSpPr>
            <p:cNvPr id="5843" name="Google Shape;5843;p8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8" name="Google Shape;5848;p82"/>
          <p:cNvGrpSpPr/>
          <p:nvPr/>
        </p:nvGrpSpPr>
        <p:grpSpPr>
          <a:xfrm>
            <a:off x="1965820" y="1294664"/>
            <a:ext cx="1262932" cy="785408"/>
            <a:chOff x="548861" y="389676"/>
            <a:chExt cx="3843371" cy="2390163"/>
          </a:xfrm>
        </p:grpSpPr>
        <p:cxnSp>
          <p:nvCxnSpPr>
            <p:cNvPr id="5849" name="Google Shape;5849;p8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50" name="Google Shape;5850;p8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51" name="Google Shape;5851;p82"/>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852" name="Google Shape;5852;p8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853" name="Google Shape;5853;p8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854" name="Google Shape;5854;p8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55" name="Google Shape;5855;p82"/>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856" name="Google Shape;5856;p8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82"/>
          <p:cNvGrpSpPr/>
          <p:nvPr/>
        </p:nvGrpSpPr>
        <p:grpSpPr>
          <a:xfrm>
            <a:off x="753952" y="2401541"/>
            <a:ext cx="1412054" cy="633562"/>
            <a:chOff x="1187400" y="2529299"/>
            <a:chExt cx="6769193" cy="2241903"/>
          </a:xfrm>
        </p:grpSpPr>
        <p:sp>
          <p:nvSpPr>
            <p:cNvPr id="5863" name="Google Shape;5863;p8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864" name="Google Shape;5864;p8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65" name="Google Shape;5865;p8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66" name="Google Shape;5866;p8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67" name="Google Shape;5867;p8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68" name="Google Shape;5868;p8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69" name="Google Shape;5869;p8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870" name="Google Shape;5870;p82"/>
            <p:cNvCxnSpPr>
              <a:stCxn id="5863" idx="2"/>
              <a:endCxn id="5864"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71" name="Google Shape;5871;p82"/>
            <p:cNvCxnSpPr>
              <a:stCxn id="5865" idx="0"/>
              <a:endCxn id="5863"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72" name="Google Shape;5872;p82"/>
            <p:cNvCxnSpPr>
              <a:stCxn id="5865" idx="2"/>
              <a:endCxn id="5867"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73" name="Google Shape;5873;p82"/>
            <p:cNvCxnSpPr>
              <a:stCxn id="5866" idx="0"/>
              <a:endCxn id="5865"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74" name="Google Shape;5874;p82"/>
            <p:cNvCxnSpPr>
              <a:stCxn id="5864" idx="2"/>
              <a:endCxn id="5869"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75" name="Google Shape;5875;p82"/>
            <p:cNvCxnSpPr>
              <a:stCxn id="5868" idx="0"/>
              <a:endCxn id="5864"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876" name="Google Shape;5876;p82"/>
          <p:cNvGrpSpPr/>
          <p:nvPr/>
        </p:nvGrpSpPr>
        <p:grpSpPr>
          <a:xfrm>
            <a:off x="6840198" y="2894250"/>
            <a:ext cx="1579035" cy="540873"/>
            <a:chOff x="6895650" y="3126697"/>
            <a:chExt cx="1436662" cy="492105"/>
          </a:xfrm>
        </p:grpSpPr>
        <p:sp>
          <p:nvSpPr>
            <p:cNvPr id="5877" name="Google Shape;5877;p8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2" name="Google Shape;5882;p82"/>
            <p:cNvGrpSpPr/>
            <p:nvPr/>
          </p:nvGrpSpPr>
          <p:grpSpPr>
            <a:xfrm>
              <a:off x="6995957" y="3335810"/>
              <a:ext cx="1230393" cy="71754"/>
              <a:chOff x="6995957" y="3287964"/>
              <a:chExt cx="1230393" cy="71754"/>
            </a:xfrm>
          </p:grpSpPr>
          <p:sp>
            <p:nvSpPr>
              <p:cNvPr id="5883" name="Google Shape;5883;p8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88" name="Google Shape;5888;p82"/>
          <p:cNvGrpSpPr/>
          <p:nvPr/>
        </p:nvGrpSpPr>
        <p:grpSpPr>
          <a:xfrm>
            <a:off x="6838780" y="3531013"/>
            <a:ext cx="1581862" cy="650625"/>
            <a:chOff x="6777990" y="3710194"/>
            <a:chExt cx="1646915" cy="677382"/>
          </a:xfrm>
        </p:grpSpPr>
        <p:grpSp>
          <p:nvGrpSpPr>
            <p:cNvPr id="5889" name="Google Shape;5889;p82"/>
            <p:cNvGrpSpPr/>
            <p:nvPr/>
          </p:nvGrpSpPr>
          <p:grpSpPr>
            <a:xfrm>
              <a:off x="6777990" y="3874492"/>
              <a:ext cx="411129" cy="513083"/>
              <a:chOff x="6777990" y="3874492"/>
              <a:chExt cx="411129" cy="513083"/>
            </a:xfrm>
          </p:grpSpPr>
          <p:cxnSp>
            <p:nvCxnSpPr>
              <p:cNvPr id="5890" name="Google Shape;5890;p8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891" name="Google Shape;5891;p8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82"/>
            <p:cNvGrpSpPr/>
            <p:nvPr/>
          </p:nvGrpSpPr>
          <p:grpSpPr>
            <a:xfrm>
              <a:off x="7188425" y="3710194"/>
              <a:ext cx="411123" cy="520535"/>
              <a:chOff x="7188425" y="3710194"/>
              <a:chExt cx="411123" cy="520535"/>
            </a:xfrm>
          </p:grpSpPr>
          <p:cxnSp>
            <p:nvCxnSpPr>
              <p:cNvPr id="5893" name="Google Shape;5893;p8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894" name="Google Shape;5894;p8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82"/>
            <p:cNvGrpSpPr/>
            <p:nvPr/>
          </p:nvGrpSpPr>
          <p:grpSpPr>
            <a:xfrm>
              <a:off x="7603341" y="3874492"/>
              <a:ext cx="411474" cy="513083"/>
              <a:chOff x="7603341" y="3874492"/>
              <a:chExt cx="411474" cy="513083"/>
            </a:xfrm>
          </p:grpSpPr>
          <p:cxnSp>
            <p:nvCxnSpPr>
              <p:cNvPr id="5896" name="Google Shape;5896;p8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897" name="Google Shape;5897;p8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8" name="Google Shape;5898;p82"/>
            <p:cNvGrpSpPr/>
            <p:nvPr/>
          </p:nvGrpSpPr>
          <p:grpSpPr>
            <a:xfrm>
              <a:off x="8013776" y="3722847"/>
              <a:ext cx="411129" cy="507881"/>
              <a:chOff x="8013776" y="3722847"/>
              <a:chExt cx="411129" cy="507881"/>
            </a:xfrm>
          </p:grpSpPr>
          <p:cxnSp>
            <p:nvCxnSpPr>
              <p:cNvPr id="5899" name="Google Shape;5899;p8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900" name="Google Shape;5900;p8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1" name="Google Shape;5901;p82"/>
          <p:cNvGrpSpPr/>
          <p:nvPr/>
        </p:nvGrpSpPr>
        <p:grpSpPr>
          <a:xfrm>
            <a:off x="5258295" y="2703853"/>
            <a:ext cx="1421889" cy="1020603"/>
            <a:chOff x="5190863" y="2824811"/>
            <a:chExt cx="1544860" cy="1108869"/>
          </a:xfrm>
        </p:grpSpPr>
        <p:grpSp>
          <p:nvGrpSpPr>
            <p:cNvPr id="5902" name="Google Shape;5902;p82"/>
            <p:cNvGrpSpPr/>
            <p:nvPr/>
          </p:nvGrpSpPr>
          <p:grpSpPr>
            <a:xfrm>
              <a:off x="5938695" y="3176919"/>
              <a:ext cx="685761" cy="404739"/>
              <a:chOff x="5938695" y="3176919"/>
              <a:chExt cx="685761" cy="404739"/>
            </a:xfrm>
          </p:grpSpPr>
          <p:grpSp>
            <p:nvGrpSpPr>
              <p:cNvPr id="5903" name="Google Shape;5903;p82"/>
              <p:cNvGrpSpPr/>
              <p:nvPr/>
            </p:nvGrpSpPr>
            <p:grpSpPr>
              <a:xfrm>
                <a:off x="5938695" y="3176919"/>
                <a:ext cx="685761" cy="404739"/>
                <a:chOff x="5938695" y="3176919"/>
                <a:chExt cx="685761" cy="404739"/>
              </a:xfrm>
            </p:grpSpPr>
            <p:sp>
              <p:nvSpPr>
                <p:cNvPr id="5904" name="Google Shape;5904;p8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6" name="Google Shape;5906;p8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7" name="Google Shape;5907;p82"/>
            <p:cNvGrpSpPr/>
            <p:nvPr/>
          </p:nvGrpSpPr>
          <p:grpSpPr>
            <a:xfrm>
              <a:off x="5305233" y="3176835"/>
              <a:ext cx="685971" cy="404655"/>
              <a:chOff x="5305233" y="3176835"/>
              <a:chExt cx="685971" cy="404655"/>
            </a:xfrm>
          </p:grpSpPr>
          <p:grpSp>
            <p:nvGrpSpPr>
              <p:cNvPr id="5908" name="Google Shape;5908;p82"/>
              <p:cNvGrpSpPr/>
              <p:nvPr/>
            </p:nvGrpSpPr>
            <p:grpSpPr>
              <a:xfrm>
                <a:off x="5305233" y="3176835"/>
                <a:ext cx="685971" cy="404655"/>
                <a:chOff x="5305233" y="3176835"/>
                <a:chExt cx="685971" cy="404655"/>
              </a:xfrm>
            </p:grpSpPr>
            <p:sp>
              <p:nvSpPr>
                <p:cNvPr id="5909" name="Google Shape;5909;p8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1" name="Google Shape;5911;p8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2" name="Google Shape;5912;p8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3" name="Google Shape;5913;p82"/>
            <p:cNvGrpSpPr/>
            <p:nvPr/>
          </p:nvGrpSpPr>
          <p:grpSpPr>
            <a:xfrm>
              <a:off x="5657361" y="2824811"/>
              <a:ext cx="1078361" cy="404655"/>
              <a:chOff x="5657361" y="2824811"/>
              <a:chExt cx="1078361" cy="404655"/>
            </a:xfrm>
          </p:grpSpPr>
          <p:grpSp>
            <p:nvGrpSpPr>
              <p:cNvPr id="5914" name="Google Shape;5914;p82"/>
              <p:cNvGrpSpPr/>
              <p:nvPr/>
            </p:nvGrpSpPr>
            <p:grpSpPr>
              <a:xfrm>
                <a:off x="5657361" y="2824811"/>
                <a:ext cx="1078361" cy="404655"/>
                <a:chOff x="5657361" y="2824811"/>
                <a:chExt cx="1078361" cy="404655"/>
              </a:xfrm>
            </p:grpSpPr>
            <p:grpSp>
              <p:nvGrpSpPr>
                <p:cNvPr id="5915" name="Google Shape;5915;p82"/>
                <p:cNvGrpSpPr/>
                <p:nvPr/>
              </p:nvGrpSpPr>
              <p:grpSpPr>
                <a:xfrm>
                  <a:off x="5938485" y="2824811"/>
                  <a:ext cx="797237" cy="404655"/>
                  <a:chOff x="5938485" y="2824811"/>
                  <a:chExt cx="797237" cy="404655"/>
                </a:xfrm>
              </p:grpSpPr>
              <p:sp>
                <p:nvSpPr>
                  <p:cNvPr id="5916" name="Google Shape;5916;p8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8" name="Google Shape;5918;p8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9" name="Google Shape;5919;p8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82"/>
            <p:cNvGrpSpPr/>
            <p:nvPr/>
          </p:nvGrpSpPr>
          <p:grpSpPr>
            <a:xfrm>
              <a:off x="5190863" y="3528942"/>
              <a:ext cx="1078026" cy="404739"/>
              <a:chOff x="5190863" y="3528942"/>
              <a:chExt cx="1078026" cy="404739"/>
            </a:xfrm>
          </p:grpSpPr>
          <p:sp>
            <p:nvSpPr>
              <p:cNvPr id="5921" name="Google Shape;5921;p8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2" name="Google Shape;5922;p82"/>
              <p:cNvGrpSpPr/>
              <p:nvPr/>
            </p:nvGrpSpPr>
            <p:grpSpPr>
              <a:xfrm>
                <a:off x="5190863" y="3528942"/>
                <a:ext cx="1078026" cy="404739"/>
                <a:chOff x="5190863" y="3528942"/>
                <a:chExt cx="1078026" cy="404739"/>
              </a:xfrm>
            </p:grpSpPr>
            <p:sp>
              <p:nvSpPr>
                <p:cNvPr id="5923" name="Google Shape;5923;p8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25" name="Google Shape;5925;p82"/>
          <p:cNvGrpSpPr/>
          <p:nvPr/>
        </p:nvGrpSpPr>
        <p:grpSpPr>
          <a:xfrm>
            <a:off x="724302" y="1268321"/>
            <a:ext cx="1086719" cy="879487"/>
            <a:chOff x="803162" y="1474292"/>
            <a:chExt cx="1086719" cy="879487"/>
          </a:xfrm>
        </p:grpSpPr>
        <p:grpSp>
          <p:nvGrpSpPr>
            <p:cNvPr id="5926" name="Google Shape;5926;p82"/>
            <p:cNvGrpSpPr/>
            <p:nvPr/>
          </p:nvGrpSpPr>
          <p:grpSpPr>
            <a:xfrm>
              <a:off x="803162" y="1625948"/>
              <a:ext cx="445856" cy="576579"/>
              <a:chOff x="803162" y="1625948"/>
              <a:chExt cx="445856" cy="576579"/>
            </a:xfrm>
          </p:grpSpPr>
          <p:sp>
            <p:nvSpPr>
              <p:cNvPr id="5927" name="Google Shape;5927;p8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8" name="Google Shape;5928;p82"/>
              <p:cNvGrpSpPr/>
              <p:nvPr/>
            </p:nvGrpSpPr>
            <p:grpSpPr>
              <a:xfrm>
                <a:off x="1056023" y="1625948"/>
                <a:ext cx="192995" cy="576579"/>
                <a:chOff x="1056023" y="1625948"/>
                <a:chExt cx="192995" cy="576579"/>
              </a:xfrm>
            </p:grpSpPr>
            <p:sp>
              <p:nvSpPr>
                <p:cNvPr id="5929" name="Google Shape;5929;p8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4" name="Google Shape;5934;p82"/>
            <p:cNvGrpSpPr/>
            <p:nvPr/>
          </p:nvGrpSpPr>
          <p:grpSpPr>
            <a:xfrm>
              <a:off x="1371406" y="1474292"/>
              <a:ext cx="518475" cy="879487"/>
              <a:chOff x="1398231" y="1474292"/>
              <a:chExt cx="518475" cy="879487"/>
            </a:xfrm>
          </p:grpSpPr>
          <p:grpSp>
            <p:nvGrpSpPr>
              <p:cNvPr id="5935" name="Google Shape;5935;p82"/>
              <p:cNvGrpSpPr/>
              <p:nvPr/>
            </p:nvGrpSpPr>
            <p:grpSpPr>
              <a:xfrm>
                <a:off x="1398231" y="1474292"/>
                <a:ext cx="518475" cy="341643"/>
                <a:chOff x="1398231" y="1474292"/>
                <a:chExt cx="518475" cy="341643"/>
              </a:xfrm>
            </p:grpSpPr>
            <p:sp>
              <p:nvSpPr>
                <p:cNvPr id="5936" name="Google Shape;5936;p8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7" name="Google Shape;5937;p82"/>
                <p:cNvGrpSpPr/>
                <p:nvPr/>
              </p:nvGrpSpPr>
              <p:grpSpPr>
                <a:xfrm>
                  <a:off x="1616453" y="1474292"/>
                  <a:ext cx="300253" cy="341643"/>
                  <a:chOff x="1616453" y="1475379"/>
                  <a:chExt cx="300253" cy="341643"/>
                </a:xfrm>
              </p:grpSpPr>
              <p:sp>
                <p:nvSpPr>
                  <p:cNvPr id="5938" name="Google Shape;5938;p8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5" name="Google Shape;5945;p82"/>
                  <p:cNvGrpSpPr/>
                  <p:nvPr/>
                </p:nvGrpSpPr>
                <p:grpSpPr>
                  <a:xfrm>
                    <a:off x="1839639" y="1475379"/>
                    <a:ext cx="77067" cy="341643"/>
                    <a:chOff x="1839639" y="1475379"/>
                    <a:chExt cx="77067" cy="341643"/>
                  </a:xfrm>
                </p:grpSpPr>
                <p:sp>
                  <p:nvSpPr>
                    <p:cNvPr id="5946" name="Google Shape;5946;p8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48" name="Google Shape;5948;p82"/>
              <p:cNvGrpSpPr/>
              <p:nvPr/>
            </p:nvGrpSpPr>
            <p:grpSpPr>
              <a:xfrm>
                <a:off x="1398451" y="2012951"/>
                <a:ext cx="518255" cy="340828"/>
                <a:chOff x="1398451" y="2012951"/>
                <a:chExt cx="518255" cy="340828"/>
              </a:xfrm>
            </p:grpSpPr>
            <p:sp>
              <p:nvSpPr>
                <p:cNvPr id="5949" name="Google Shape;5949;p8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0" name="Google Shape;5950;p82"/>
                <p:cNvGrpSpPr/>
                <p:nvPr/>
              </p:nvGrpSpPr>
              <p:grpSpPr>
                <a:xfrm>
                  <a:off x="1616453" y="2012951"/>
                  <a:ext cx="300253" cy="340828"/>
                  <a:chOff x="1616453" y="2013538"/>
                  <a:chExt cx="300253" cy="340828"/>
                </a:xfrm>
              </p:grpSpPr>
              <p:sp>
                <p:nvSpPr>
                  <p:cNvPr id="5951" name="Google Shape;5951;p8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8" name="Google Shape;5958;p82"/>
                  <p:cNvGrpSpPr/>
                  <p:nvPr/>
                </p:nvGrpSpPr>
                <p:grpSpPr>
                  <a:xfrm>
                    <a:off x="1839639" y="2013538"/>
                    <a:ext cx="77067" cy="340828"/>
                    <a:chOff x="1839639" y="2013538"/>
                    <a:chExt cx="77067" cy="340828"/>
                  </a:xfrm>
                </p:grpSpPr>
                <p:sp>
                  <p:nvSpPr>
                    <p:cNvPr id="5959" name="Google Shape;5959;p8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961" name="Google Shape;5961;p82"/>
          <p:cNvGrpSpPr/>
          <p:nvPr/>
        </p:nvGrpSpPr>
        <p:grpSpPr>
          <a:xfrm>
            <a:off x="721126" y="3399508"/>
            <a:ext cx="1368681" cy="682918"/>
            <a:chOff x="724986" y="3605478"/>
            <a:chExt cx="1368681" cy="682918"/>
          </a:xfrm>
        </p:grpSpPr>
        <p:grpSp>
          <p:nvGrpSpPr>
            <p:cNvPr id="5962" name="Google Shape;5962;p82"/>
            <p:cNvGrpSpPr/>
            <p:nvPr/>
          </p:nvGrpSpPr>
          <p:grpSpPr>
            <a:xfrm>
              <a:off x="1289102" y="3823629"/>
              <a:ext cx="240442" cy="250435"/>
              <a:chOff x="-165066" y="3843615"/>
              <a:chExt cx="221259" cy="230455"/>
            </a:xfrm>
          </p:grpSpPr>
          <p:sp>
            <p:nvSpPr>
              <p:cNvPr id="5963" name="Google Shape;5963;p8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82"/>
            <p:cNvGrpSpPr/>
            <p:nvPr/>
          </p:nvGrpSpPr>
          <p:grpSpPr>
            <a:xfrm>
              <a:off x="724986" y="3605478"/>
              <a:ext cx="1368681" cy="682918"/>
              <a:chOff x="724986" y="3605478"/>
              <a:chExt cx="1368681" cy="682918"/>
            </a:xfrm>
          </p:grpSpPr>
          <p:grpSp>
            <p:nvGrpSpPr>
              <p:cNvPr id="5984" name="Google Shape;5984;p82"/>
              <p:cNvGrpSpPr/>
              <p:nvPr/>
            </p:nvGrpSpPr>
            <p:grpSpPr>
              <a:xfrm>
                <a:off x="1498221" y="4047614"/>
                <a:ext cx="529172" cy="240783"/>
                <a:chOff x="1498221" y="4047614"/>
                <a:chExt cx="529172" cy="240783"/>
              </a:xfrm>
            </p:grpSpPr>
            <p:grpSp>
              <p:nvGrpSpPr>
                <p:cNvPr id="5985" name="Google Shape;5985;p82"/>
                <p:cNvGrpSpPr/>
                <p:nvPr/>
              </p:nvGrpSpPr>
              <p:grpSpPr>
                <a:xfrm>
                  <a:off x="1826655" y="4224370"/>
                  <a:ext cx="200738" cy="25631"/>
                  <a:chOff x="1826655" y="4224370"/>
                  <a:chExt cx="200738" cy="25631"/>
                </a:xfrm>
              </p:grpSpPr>
              <p:sp>
                <p:nvSpPr>
                  <p:cNvPr id="5986" name="Google Shape;5986;p8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82"/>
                <p:cNvGrpSpPr/>
                <p:nvPr/>
              </p:nvGrpSpPr>
              <p:grpSpPr>
                <a:xfrm>
                  <a:off x="1498221" y="4047614"/>
                  <a:ext cx="328444" cy="240783"/>
                  <a:chOff x="1498221" y="4047614"/>
                  <a:chExt cx="328444" cy="240783"/>
                </a:xfrm>
              </p:grpSpPr>
              <p:sp>
                <p:nvSpPr>
                  <p:cNvPr id="5989" name="Google Shape;5989;p8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0" name="Google Shape;5990;p82"/>
                  <p:cNvGrpSpPr/>
                  <p:nvPr/>
                </p:nvGrpSpPr>
                <p:grpSpPr>
                  <a:xfrm>
                    <a:off x="1498221" y="4047614"/>
                    <a:ext cx="150566" cy="190416"/>
                    <a:chOff x="1498221" y="4047614"/>
                    <a:chExt cx="150566" cy="190416"/>
                  </a:xfrm>
                </p:grpSpPr>
                <p:sp>
                  <p:nvSpPr>
                    <p:cNvPr id="5991" name="Google Shape;5991;p8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93" name="Google Shape;5993;p82"/>
              <p:cNvGrpSpPr/>
              <p:nvPr/>
            </p:nvGrpSpPr>
            <p:grpSpPr>
              <a:xfrm>
                <a:off x="1560718" y="3800594"/>
                <a:ext cx="532948" cy="302090"/>
                <a:chOff x="1560718" y="3800594"/>
                <a:chExt cx="532948" cy="302090"/>
              </a:xfrm>
            </p:grpSpPr>
            <p:grpSp>
              <p:nvGrpSpPr>
                <p:cNvPr id="5994" name="Google Shape;5994;p82"/>
                <p:cNvGrpSpPr/>
                <p:nvPr/>
              </p:nvGrpSpPr>
              <p:grpSpPr>
                <a:xfrm>
                  <a:off x="1912179" y="3827344"/>
                  <a:ext cx="181487" cy="25631"/>
                  <a:chOff x="1912179" y="3827344"/>
                  <a:chExt cx="181487" cy="25631"/>
                </a:xfrm>
              </p:grpSpPr>
              <p:sp>
                <p:nvSpPr>
                  <p:cNvPr id="5995" name="Google Shape;5995;p8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82"/>
                <p:cNvGrpSpPr/>
                <p:nvPr/>
              </p:nvGrpSpPr>
              <p:grpSpPr>
                <a:xfrm>
                  <a:off x="1912179" y="4044505"/>
                  <a:ext cx="181487" cy="25622"/>
                  <a:chOff x="1912179" y="4044506"/>
                  <a:chExt cx="181487" cy="25622"/>
                </a:xfrm>
              </p:grpSpPr>
              <p:sp>
                <p:nvSpPr>
                  <p:cNvPr id="5998" name="Google Shape;5998;p8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82"/>
                <p:cNvGrpSpPr/>
                <p:nvPr/>
              </p:nvGrpSpPr>
              <p:grpSpPr>
                <a:xfrm>
                  <a:off x="1560718" y="3800594"/>
                  <a:ext cx="351472" cy="302090"/>
                  <a:chOff x="1560718" y="3800594"/>
                  <a:chExt cx="351472" cy="302090"/>
                </a:xfrm>
              </p:grpSpPr>
              <p:grpSp>
                <p:nvGrpSpPr>
                  <p:cNvPr id="6001" name="Google Shape;6001;p82"/>
                  <p:cNvGrpSpPr/>
                  <p:nvPr/>
                </p:nvGrpSpPr>
                <p:grpSpPr>
                  <a:xfrm>
                    <a:off x="1560718" y="3842857"/>
                    <a:ext cx="173586" cy="217131"/>
                    <a:chOff x="1560718" y="3842857"/>
                    <a:chExt cx="173586" cy="217131"/>
                  </a:xfrm>
                </p:grpSpPr>
                <p:sp>
                  <p:nvSpPr>
                    <p:cNvPr id="6002" name="Google Shape;6002;p8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5" name="Google Shape;6005;p8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07" name="Google Shape;6007;p8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8" name="Google Shape;6008;p82"/>
              <p:cNvGrpSpPr/>
              <p:nvPr/>
            </p:nvGrpSpPr>
            <p:grpSpPr>
              <a:xfrm>
                <a:off x="785350" y="3605478"/>
                <a:ext cx="535311" cy="249245"/>
                <a:chOff x="785350" y="3605478"/>
                <a:chExt cx="535311" cy="249245"/>
              </a:xfrm>
            </p:grpSpPr>
            <p:grpSp>
              <p:nvGrpSpPr>
                <p:cNvPr id="6009" name="Google Shape;6009;p82"/>
                <p:cNvGrpSpPr/>
                <p:nvPr/>
              </p:nvGrpSpPr>
              <p:grpSpPr>
                <a:xfrm>
                  <a:off x="785350" y="3605478"/>
                  <a:ext cx="376191" cy="102736"/>
                  <a:chOff x="785350" y="3605478"/>
                  <a:chExt cx="376191" cy="102736"/>
                </a:xfrm>
              </p:grpSpPr>
              <p:sp>
                <p:nvSpPr>
                  <p:cNvPr id="6010" name="Google Shape;6010;p8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82"/>
                <p:cNvGrpSpPr/>
                <p:nvPr/>
              </p:nvGrpSpPr>
              <p:grpSpPr>
                <a:xfrm>
                  <a:off x="1161530" y="3655851"/>
                  <a:ext cx="159131" cy="198872"/>
                  <a:chOff x="1161530" y="3655851"/>
                  <a:chExt cx="159131" cy="198872"/>
                </a:xfrm>
              </p:grpSpPr>
              <p:sp>
                <p:nvSpPr>
                  <p:cNvPr id="6014" name="Google Shape;6014;p8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6" name="Google Shape;6016;p82"/>
              <p:cNvGrpSpPr/>
              <p:nvPr/>
            </p:nvGrpSpPr>
            <p:grpSpPr>
              <a:xfrm>
                <a:off x="785350" y="4047614"/>
                <a:ext cx="535311" cy="240783"/>
                <a:chOff x="785350" y="4047614"/>
                <a:chExt cx="535311" cy="240783"/>
              </a:xfrm>
            </p:grpSpPr>
            <p:grpSp>
              <p:nvGrpSpPr>
                <p:cNvPr id="6017" name="Google Shape;6017;p82"/>
                <p:cNvGrpSpPr/>
                <p:nvPr/>
              </p:nvGrpSpPr>
              <p:grpSpPr>
                <a:xfrm>
                  <a:off x="1161636" y="4047614"/>
                  <a:ext cx="159025" cy="190415"/>
                  <a:chOff x="1161636" y="4047614"/>
                  <a:chExt cx="159025" cy="190415"/>
                </a:xfrm>
              </p:grpSpPr>
              <p:sp>
                <p:nvSpPr>
                  <p:cNvPr id="6018" name="Google Shape;6018;p8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82"/>
                <p:cNvGrpSpPr/>
                <p:nvPr/>
              </p:nvGrpSpPr>
              <p:grpSpPr>
                <a:xfrm>
                  <a:off x="785350" y="4185661"/>
                  <a:ext cx="376191" cy="102736"/>
                  <a:chOff x="785350" y="4185661"/>
                  <a:chExt cx="376191" cy="102736"/>
                </a:xfrm>
              </p:grpSpPr>
              <p:sp>
                <p:nvSpPr>
                  <p:cNvPr id="6021" name="Google Shape;6021;p8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4" name="Google Shape;6024;p82"/>
              <p:cNvGrpSpPr/>
              <p:nvPr/>
            </p:nvGrpSpPr>
            <p:grpSpPr>
              <a:xfrm>
                <a:off x="1501054" y="3605478"/>
                <a:ext cx="526340" cy="249240"/>
                <a:chOff x="1501054" y="3605478"/>
                <a:chExt cx="526340" cy="249240"/>
              </a:xfrm>
            </p:grpSpPr>
            <p:grpSp>
              <p:nvGrpSpPr>
                <p:cNvPr id="6025" name="Google Shape;6025;p82"/>
                <p:cNvGrpSpPr/>
                <p:nvPr/>
              </p:nvGrpSpPr>
              <p:grpSpPr>
                <a:xfrm>
                  <a:off x="1834208" y="3643867"/>
                  <a:ext cx="193185" cy="25622"/>
                  <a:chOff x="1834208" y="3643867"/>
                  <a:chExt cx="193185" cy="25622"/>
                </a:xfrm>
              </p:grpSpPr>
              <p:sp>
                <p:nvSpPr>
                  <p:cNvPr id="6026" name="Google Shape;6026;p8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82"/>
                <p:cNvGrpSpPr/>
                <p:nvPr/>
              </p:nvGrpSpPr>
              <p:grpSpPr>
                <a:xfrm>
                  <a:off x="1501054" y="3605478"/>
                  <a:ext cx="333165" cy="249240"/>
                  <a:chOff x="1501054" y="3605478"/>
                  <a:chExt cx="333165" cy="249240"/>
                </a:xfrm>
              </p:grpSpPr>
              <p:sp>
                <p:nvSpPr>
                  <p:cNvPr id="6029" name="Google Shape;6029;p8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0" name="Google Shape;6030;p82"/>
                  <p:cNvGrpSpPr/>
                  <p:nvPr/>
                </p:nvGrpSpPr>
                <p:grpSpPr>
                  <a:xfrm>
                    <a:off x="1501054" y="3655851"/>
                    <a:ext cx="155286" cy="198867"/>
                    <a:chOff x="1501054" y="3655851"/>
                    <a:chExt cx="155286" cy="198867"/>
                  </a:xfrm>
                </p:grpSpPr>
                <p:sp>
                  <p:nvSpPr>
                    <p:cNvPr id="6031" name="Google Shape;6031;p8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33" name="Google Shape;6033;p82"/>
              <p:cNvGrpSpPr/>
              <p:nvPr/>
            </p:nvGrpSpPr>
            <p:grpSpPr>
              <a:xfrm>
                <a:off x="724986" y="3800594"/>
                <a:ext cx="532950" cy="302090"/>
                <a:chOff x="724986" y="3800594"/>
                <a:chExt cx="532950" cy="302090"/>
              </a:xfrm>
            </p:grpSpPr>
            <p:grpSp>
              <p:nvGrpSpPr>
                <p:cNvPr id="6034" name="Google Shape;6034;p82"/>
                <p:cNvGrpSpPr/>
                <p:nvPr/>
              </p:nvGrpSpPr>
              <p:grpSpPr>
                <a:xfrm>
                  <a:off x="724986" y="4044367"/>
                  <a:ext cx="181314" cy="25626"/>
                  <a:chOff x="724986" y="4044367"/>
                  <a:chExt cx="181314" cy="25626"/>
                </a:xfrm>
              </p:grpSpPr>
              <p:sp>
                <p:nvSpPr>
                  <p:cNvPr id="6035" name="Google Shape;6035;p8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7" name="Google Shape;6037;p82"/>
                <p:cNvGrpSpPr/>
                <p:nvPr/>
              </p:nvGrpSpPr>
              <p:grpSpPr>
                <a:xfrm>
                  <a:off x="906290" y="3800594"/>
                  <a:ext cx="351646" cy="302090"/>
                  <a:chOff x="906290" y="3800594"/>
                  <a:chExt cx="351646" cy="302090"/>
                </a:xfrm>
              </p:grpSpPr>
              <p:grpSp>
                <p:nvGrpSpPr>
                  <p:cNvPr id="6038" name="Google Shape;6038;p82"/>
                  <p:cNvGrpSpPr/>
                  <p:nvPr/>
                </p:nvGrpSpPr>
                <p:grpSpPr>
                  <a:xfrm>
                    <a:off x="1084172" y="3842857"/>
                    <a:ext cx="173764" cy="217131"/>
                    <a:chOff x="1084172" y="3842857"/>
                    <a:chExt cx="173764" cy="217131"/>
                  </a:xfrm>
                </p:grpSpPr>
                <p:grpSp>
                  <p:nvGrpSpPr>
                    <p:cNvPr id="6039" name="Google Shape;6039;p82"/>
                    <p:cNvGrpSpPr/>
                    <p:nvPr/>
                  </p:nvGrpSpPr>
                  <p:grpSpPr>
                    <a:xfrm>
                      <a:off x="1156862" y="3936509"/>
                      <a:ext cx="101073" cy="25622"/>
                      <a:chOff x="1156862" y="3936509"/>
                      <a:chExt cx="101073" cy="25622"/>
                    </a:xfrm>
                  </p:grpSpPr>
                  <p:sp>
                    <p:nvSpPr>
                      <p:cNvPr id="6040" name="Google Shape;6040;p8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2" name="Google Shape;6042;p8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3" name="Google Shape;6043;p8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82"/>
                <p:cNvGrpSpPr/>
                <p:nvPr/>
              </p:nvGrpSpPr>
              <p:grpSpPr>
                <a:xfrm>
                  <a:off x="724986" y="3830189"/>
                  <a:ext cx="189533" cy="25626"/>
                  <a:chOff x="724986" y="3830189"/>
                  <a:chExt cx="189533" cy="25626"/>
                </a:xfrm>
              </p:grpSpPr>
              <p:sp>
                <p:nvSpPr>
                  <p:cNvPr id="6046" name="Google Shape;6046;p8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048" name="Google Shape;6048;p82"/>
          <p:cNvGrpSpPr/>
          <p:nvPr/>
        </p:nvGrpSpPr>
        <p:grpSpPr>
          <a:xfrm>
            <a:off x="2249438" y="2249669"/>
            <a:ext cx="948701" cy="935378"/>
            <a:chOff x="2253298" y="2428317"/>
            <a:chExt cx="948701" cy="935378"/>
          </a:xfrm>
        </p:grpSpPr>
        <p:sp>
          <p:nvSpPr>
            <p:cNvPr id="6049" name="Google Shape;6049;p8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5" name="Shape 6085"/>
        <p:cNvGrpSpPr/>
        <p:nvPr/>
      </p:nvGrpSpPr>
      <p:grpSpPr>
        <a:xfrm>
          <a:off x="0" y="0"/>
          <a:ext cx="0" cy="0"/>
          <a:chOff x="0" y="0"/>
          <a:chExt cx="0" cy="0"/>
        </a:xfrm>
      </p:grpSpPr>
      <p:grpSp>
        <p:nvGrpSpPr>
          <p:cNvPr id="6086" name="Google Shape;6086;p83"/>
          <p:cNvGrpSpPr/>
          <p:nvPr/>
        </p:nvGrpSpPr>
        <p:grpSpPr>
          <a:xfrm>
            <a:off x="3339745" y="952988"/>
            <a:ext cx="2363393" cy="1017867"/>
            <a:chOff x="3292400" y="1219146"/>
            <a:chExt cx="2615240" cy="1110239"/>
          </a:xfrm>
        </p:grpSpPr>
        <p:sp>
          <p:nvSpPr>
            <p:cNvPr id="6087" name="Google Shape;6087;p8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6088" name="Google Shape;6088;p8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89" name="Google Shape;6089;p8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6090" name="Google Shape;6090;p8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6091" name="Google Shape;6091;p8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6092" name="Google Shape;6092;p8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6093" name="Google Shape;6093;p8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6094" name="Google Shape;6094;p8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6095" name="Google Shape;6095;p8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6096" name="Google Shape;6096;p8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6097" name="Google Shape;6097;p8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098" name="Google Shape;6098;p8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099" name="Google Shape;6099;p8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100" name="Google Shape;6100;p8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101" name="Google Shape;6101;p83"/>
            <p:cNvGrpSpPr/>
            <p:nvPr/>
          </p:nvGrpSpPr>
          <p:grpSpPr>
            <a:xfrm>
              <a:off x="3748438" y="1378608"/>
              <a:ext cx="2159202" cy="903971"/>
              <a:chOff x="1683525" y="2179850"/>
              <a:chExt cx="4519050" cy="2134525"/>
            </a:xfrm>
          </p:grpSpPr>
          <p:sp>
            <p:nvSpPr>
              <p:cNvPr id="6102" name="Google Shape;6102;p8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3" name="Google Shape;6103;p8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4" name="Google Shape;6104;p8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5" name="Google Shape;6105;p8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6" name="Google Shape;6106;p8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7" name="Google Shape;6107;p8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8" name="Google Shape;6108;p8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09" name="Google Shape;6109;p8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10" name="Google Shape;6110;p8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11" name="Google Shape;6111;p8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12" name="Google Shape;6112;p8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113" name="Google Shape;6113;p8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6114" name="Google Shape;6114;p83"/>
          <p:cNvGraphicFramePr/>
          <p:nvPr/>
        </p:nvGraphicFramePr>
        <p:xfrm>
          <a:off x="5935838" y="2130461"/>
          <a:ext cx="3000000" cy="3000000"/>
        </p:xfrm>
        <a:graphic>
          <a:graphicData uri="http://schemas.openxmlformats.org/drawingml/2006/table">
            <a:tbl>
              <a:tblPr>
                <a:noFill/>
                <a:tableStyleId>{E37BECD0-40C6-4A29-A29F-127F8CB3DDC6}</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115" name="Google Shape;6115;p83"/>
          <p:cNvGrpSpPr/>
          <p:nvPr/>
        </p:nvGrpSpPr>
        <p:grpSpPr>
          <a:xfrm>
            <a:off x="5935948" y="3189058"/>
            <a:ext cx="2496964" cy="1001454"/>
            <a:chOff x="1919611" y="789980"/>
            <a:chExt cx="1474179" cy="606868"/>
          </a:xfrm>
        </p:grpSpPr>
        <p:cxnSp>
          <p:nvCxnSpPr>
            <p:cNvPr id="6116" name="Google Shape;6116;p8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117" name="Google Shape;6117;p8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118" name="Google Shape;6118;p8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119" name="Google Shape;6119;p8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6120" name="Google Shape;6120;p8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6121" name="Google Shape;6121;p8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6122" name="Google Shape;6122;p8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6123" name="Google Shape;6123;p8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3"/>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6130" name="Google Shape;6130;p83"/>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131" name="Google Shape;6131;p83"/>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132" name="Google Shape;6132;p8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83"/>
          <p:cNvGrpSpPr/>
          <p:nvPr/>
        </p:nvGrpSpPr>
        <p:grpSpPr>
          <a:xfrm>
            <a:off x="712562" y="998017"/>
            <a:ext cx="2394370" cy="976502"/>
            <a:chOff x="749309" y="1112739"/>
            <a:chExt cx="2371603" cy="976502"/>
          </a:xfrm>
        </p:grpSpPr>
        <p:sp>
          <p:nvSpPr>
            <p:cNvPr id="6134" name="Google Shape;6134;p8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166" name="Google Shape;6166;p83"/>
          <p:cNvGraphicFramePr/>
          <p:nvPr/>
        </p:nvGraphicFramePr>
        <p:xfrm>
          <a:off x="5935863" y="996311"/>
          <a:ext cx="3000000" cy="3000000"/>
        </p:xfrm>
        <a:graphic>
          <a:graphicData uri="http://schemas.openxmlformats.org/drawingml/2006/table">
            <a:tbl>
              <a:tblPr>
                <a:noFill/>
                <a:tableStyleId>{E37BECD0-40C6-4A29-A29F-127F8CB3DDC6}</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167" name="Google Shape;6167;p83"/>
          <p:cNvGraphicFramePr/>
          <p:nvPr/>
        </p:nvGraphicFramePr>
        <p:xfrm>
          <a:off x="3342575" y="2130461"/>
          <a:ext cx="3000000" cy="3000000"/>
        </p:xfrm>
        <a:graphic>
          <a:graphicData uri="http://schemas.openxmlformats.org/drawingml/2006/table">
            <a:tbl>
              <a:tblPr>
                <a:noFill/>
                <a:tableStyleId>{E37BECD0-40C6-4A29-A29F-127F8CB3DDC6}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168" name="Google Shape;6168;p83"/>
          <p:cNvGrpSpPr/>
          <p:nvPr/>
        </p:nvGrpSpPr>
        <p:grpSpPr>
          <a:xfrm>
            <a:off x="4086505" y="2517104"/>
            <a:ext cx="1517436" cy="74460"/>
            <a:chOff x="3980086" y="2804397"/>
            <a:chExt cx="1227600" cy="66900"/>
          </a:xfrm>
        </p:grpSpPr>
        <p:sp>
          <p:nvSpPr>
            <p:cNvPr id="6169" name="Google Shape;6169;p8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83"/>
          <p:cNvGrpSpPr/>
          <p:nvPr/>
        </p:nvGrpSpPr>
        <p:grpSpPr>
          <a:xfrm>
            <a:off x="4711569" y="2809692"/>
            <a:ext cx="892956" cy="74460"/>
            <a:chOff x="3980086" y="2804397"/>
            <a:chExt cx="1227600" cy="66900"/>
          </a:xfrm>
        </p:grpSpPr>
        <p:sp>
          <p:nvSpPr>
            <p:cNvPr id="6172" name="Google Shape;6172;p8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4" name="Google Shape;6174;p83"/>
          <p:cNvGrpSpPr/>
          <p:nvPr/>
        </p:nvGrpSpPr>
        <p:grpSpPr>
          <a:xfrm>
            <a:off x="3344661" y="3168575"/>
            <a:ext cx="2363244" cy="1005943"/>
            <a:chOff x="3358415" y="3361302"/>
            <a:chExt cx="2363244" cy="1024695"/>
          </a:xfrm>
        </p:grpSpPr>
        <p:grpSp>
          <p:nvGrpSpPr>
            <p:cNvPr id="6175" name="Google Shape;6175;p83"/>
            <p:cNvGrpSpPr/>
            <p:nvPr/>
          </p:nvGrpSpPr>
          <p:grpSpPr>
            <a:xfrm>
              <a:off x="3358415" y="3361302"/>
              <a:ext cx="441300" cy="1024695"/>
              <a:chOff x="3358415" y="3361302"/>
              <a:chExt cx="441300" cy="1024695"/>
            </a:xfrm>
          </p:grpSpPr>
          <p:sp>
            <p:nvSpPr>
              <p:cNvPr id="6176" name="Google Shape;6176;p8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83"/>
            <p:cNvGrpSpPr/>
            <p:nvPr/>
          </p:nvGrpSpPr>
          <p:grpSpPr>
            <a:xfrm>
              <a:off x="3838901" y="3361302"/>
              <a:ext cx="441300" cy="1024695"/>
              <a:chOff x="3838901" y="3361302"/>
              <a:chExt cx="441300" cy="1024695"/>
            </a:xfrm>
          </p:grpSpPr>
          <p:sp>
            <p:nvSpPr>
              <p:cNvPr id="6183" name="Google Shape;6183;p8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83"/>
            <p:cNvGrpSpPr/>
            <p:nvPr/>
          </p:nvGrpSpPr>
          <p:grpSpPr>
            <a:xfrm>
              <a:off x="4319387" y="3361302"/>
              <a:ext cx="441300" cy="1024695"/>
              <a:chOff x="4319387" y="3361302"/>
              <a:chExt cx="441300" cy="1024695"/>
            </a:xfrm>
          </p:grpSpPr>
          <p:sp>
            <p:nvSpPr>
              <p:cNvPr id="6190" name="Google Shape;6190;p8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83"/>
            <p:cNvGrpSpPr/>
            <p:nvPr/>
          </p:nvGrpSpPr>
          <p:grpSpPr>
            <a:xfrm>
              <a:off x="4799873" y="3361302"/>
              <a:ext cx="441300" cy="1024695"/>
              <a:chOff x="4799873" y="3361302"/>
              <a:chExt cx="441300" cy="1024695"/>
            </a:xfrm>
          </p:grpSpPr>
          <p:sp>
            <p:nvSpPr>
              <p:cNvPr id="6197" name="Google Shape;6197;p8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3" name="Google Shape;6203;p83"/>
            <p:cNvGrpSpPr/>
            <p:nvPr/>
          </p:nvGrpSpPr>
          <p:grpSpPr>
            <a:xfrm>
              <a:off x="5280360" y="3361302"/>
              <a:ext cx="441300" cy="1024695"/>
              <a:chOff x="5280360" y="3361302"/>
              <a:chExt cx="441300" cy="1024695"/>
            </a:xfrm>
          </p:grpSpPr>
          <p:sp>
            <p:nvSpPr>
              <p:cNvPr id="6204" name="Google Shape;6204;p8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210" name="Google Shape;6210;p83"/>
          <p:cNvGraphicFramePr/>
          <p:nvPr/>
        </p:nvGraphicFramePr>
        <p:xfrm>
          <a:off x="711088" y="2130461"/>
          <a:ext cx="3000000" cy="3000000"/>
        </p:xfrm>
        <a:graphic>
          <a:graphicData uri="http://schemas.openxmlformats.org/drawingml/2006/table">
            <a:tbl>
              <a:tblPr>
                <a:noFill/>
                <a:tableStyleId>{E37BECD0-40C6-4A29-A29F-127F8CB3DDC6}</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211" name="Google Shape;6211;p83"/>
          <p:cNvGrpSpPr/>
          <p:nvPr/>
        </p:nvGrpSpPr>
        <p:grpSpPr>
          <a:xfrm>
            <a:off x="712613" y="3180186"/>
            <a:ext cx="2403614" cy="1005900"/>
            <a:chOff x="726450" y="3372825"/>
            <a:chExt cx="2403614" cy="1005900"/>
          </a:xfrm>
        </p:grpSpPr>
        <p:grpSp>
          <p:nvGrpSpPr>
            <p:cNvPr id="6212" name="Google Shape;6212;p83"/>
            <p:cNvGrpSpPr/>
            <p:nvPr/>
          </p:nvGrpSpPr>
          <p:grpSpPr>
            <a:xfrm>
              <a:off x="726450" y="3696000"/>
              <a:ext cx="2403614" cy="500898"/>
              <a:chOff x="726450" y="3696000"/>
              <a:chExt cx="2403614" cy="500898"/>
            </a:xfrm>
          </p:grpSpPr>
          <p:sp>
            <p:nvSpPr>
              <p:cNvPr id="6213" name="Google Shape;6213;p8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14" name="Google Shape;6214;p8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215" name="Google Shape;6215;p83"/>
            <p:cNvGrpSpPr/>
            <p:nvPr/>
          </p:nvGrpSpPr>
          <p:grpSpPr>
            <a:xfrm>
              <a:off x="1348050" y="3372825"/>
              <a:ext cx="1720425" cy="1005900"/>
              <a:chOff x="1348050" y="3372825"/>
              <a:chExt cx="1720425" cy="1005900"/>
            </a:xfrm>
          </p:grpSpPr>
          <p:sp>
            <p:nvSpPr>
              <p:cNvPr id="6216" name="Google Shape;6216;p8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17" name="Google Shape;6217;p8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18" name="Google Shape;6218;p8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19" name="Google Shape;6219;p8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220" name="Google Shape;6220;p8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221" name="Google Shape;6221;p83"/>
            <p:cNvGrpSpPr/>
            <p:nvPr/>
          </p:nvGrpSpPr>
          <p:grpSpPr>
            <a:xfrm>
              <a:off x="1455707" y="3731058"/>
              <a:ext cx="1491150" cy="417657"/>
              <a:chOff x="1455707" y="3731058"/>
              <a:chExt cx="1491150" cy="417657"/>
            </a:xfrm>
          </p:grpSpPr>
          <p:grpSp>
            <p:nvGrpSpPr>
              <p:cNvPr id="6222" name="Google Shape;6222;p83"/>
              <p:cNvGrpSpPr/>
              <p:nvPr/>
            </p:nvGrpSpPr>
            <p:grpSpPr>
              <a:xfrm>
                <a:off x="1472938" y="3745828"/>
                <a:ext cx="72126" cy="53788"/>
                <a:chOff x="1472938" y="3745828"/>
                <a:chExt cx="72126" cy="53788"/>
              </a:xfrm>
            </p:grpSpPr>
            <p:sp>
              <p:nvSpPr>
                <p:cNvPr id="6223" name="Google Shape;6223;p8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5" name="Google Shape;6225;p83"/>
              <p:cNvGrpSpPr/>
              <p:nvPr/>
            </p:nvGrpSpPr>
            <p:grpSpPr>
              <a:xfrm>
                <a:off x="1819181" y="4089633"/>
                <a:ext cx="72126" cy="53788"/>
                <a:chOff x="1819181" y="4089633"/>
                <a:chExt cx="72126" cy="53788"/>
              </a:xfrm>
            </p:grpSpPr>
            <p:sp>
              <p:nvSpPr>
                <p:cNvPr id="6226" name="Google Shape;6226;p8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8" name="Google Shape;6228;p83"/>
              <p:cNvGrpSpPr/>
              <p:nvPr/>
            </p:nvGrpSpPr>
            <p:grpSpPr>
              <a:xfrm>
                <a:off x="1455707" y="4084171"/>
                <a:ext cx="64321" cy="64544"/>
                <a:chOff x="1455707" y="4084171"/>
                <a:chExt cx="64321" cy="64544"/>
              </a:xfrm>
            </p:grpSpPr>
            <p:sp>
              <p:nvSpPr>
                <p:cNvPr id="6229" name="Google Shape;6229;p8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83"/>
              <p:cNvGrpSpPr/>
              <p:nvPr/>
            </p:nvGrpSpPr>
            <p:grpSpPr>
              <a:xfrm>
                <a:off x="1818610" y="3731058"/>
                <a:ext cx="64321" cy="64544"/>
                <a:chOff x="1818610" y="3731058"/>
                <a:chExt cx="64321" cy="64544"/>
              </a:xfrm>
            </p:grpSpPr>
            <p:sp>
              <p:nvSpPr>
                <p:cNvPr id="6232" name="Google Shape;6232;p8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4" name="Google Shape;6234;p83"/>
              <p:cNvGrpSpPr/>
              <p:nvPr/>
            </p:nvGrpSpPr>
            <p:grpSpPr>
              <a:xfrm>
                <a:off x="2172491" y="4089633"/>
                <a:ext cx="72126" cy="53788"/>
                <a:chOff x="2172491" y="4089633"/>
                <a:chExt cx="72126" cy="53788"/>
              </a:xfrm>
            </p:grpSpPr>
            <p:sp>
              <p:nvSpPr>
                <p:cNvPr id="6235" name="Google Shape;6235;p8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83"/>
              <p:cNvGrpSpPr/>
              <p:nvPr/>
            </p:nvGrpSpPr>
            <p:grpSpPr>
              <a:xfrm>
                <a:off x="2171920" y="3731058"/>
                <a:ext cx="64321" cy="64544"/>
                <a:chOff x="2171920" y="3731058"/>
                <a:chExt cx="64321" cy="64544"/>
              </a:xfrm>
            </p:grpSpPr>
            <p:sp>
              <p:nvSpPr>
                <p:cNvPr id="6238" name="Google Shape;6238;p8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83"/>
              <p:cNvGrpSpPr/>
              <p:nvPr/>
            </p:nvGrpSpPr>
            <p:grpSpPr>
              <a:xfrm>
                <a:off x="2874730" y="3745828"/>
                <a:ext cx="72126" cy="53788"/>
                <a:chOff x="2874730" y="3745828"/>
                <a:chExt cx="72126" cy="53788"/>
              </a:xfrm>
            </p:grpSpPr>
            <p:sp>
              <p:nvSpPr>
                <p:cNvPr id="6241" name="Google Shape;6241;p8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83"/>
              <p:cNvGrpSpPr/>
              <p:nvPr/>
            </p:nvGrpSpPr>
            <p:grpSpPr>
              <a:xfrm>
                <a:off x="2878589" y="4081481"/>
                <a:ext cx="64321" cy="64544"/>
                <a:chOff x="2878589" y="4081481"/>
                <a:chExt cx="64321" cy="64544"/>
              </a:xfrm>
            </p:grpSpPr>
            <p:sp>
              <p:nvSpPr>
                <p:cNvPr id="6244" name="Google Shape;6244;p8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83"/>
              <p:cNvGrpSpPr/>
              <p:nvPr/>
            </p:nvGrpSpPr>
            <p:grpSpPr>
              <a:xfrm>
                <a:off x="2525796" y="4089633"/>
                <a:ext cx="72126" cy="53788"/>
                <a:chOff x="2525796" y="4089633"/>
                <a:chExt cx="72126" cy="53788"/>
              </a:xfrm>
            </p:grpSpPr>
            <p:sp>
              <p:nvSpPr>
                <p:cNvPr id="6247" name="Google Shape;6247;p8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9" name="Google Shape;6249;p83"/>
              <p:cNvGrpSpPr/>
              <p:nvPr/>
            </p:nvGrpSpPr>
            <p:grpSpPr>
              <a:xfrm>
                <a:off x="2525225" y="3731058"/>
                <a:ext cx="64321" cy="64544"/>
                <a:chOff x="2525225" y="3731058"/>
                <a:chExt cx="64321" cy="64544"/>
              </a:xfrm>
            </p:grpSpPr>
            <p:sp>
              <p:nvSpPr>
                <p:cNvPr id="6250" name="Google Shape;6250;p8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5" name="Shape 6255"/>
        <p:cNvGrpSpPr/>
        <p:nvPr/>
      </p:nvGrpSpPr>
      <p:grpSpPr>
        <a:xfrm>
          <a:off x="0" y="0"/>
          <a:ext cx="0" cy="0"/>
          <a:chOff x="0" y="0"/>
          <a:chExt cx="0" cy="0"/>
        </a:xfrm>
      </p:grpSpPr>
      <p:grpSp>
        <p:nvGrpSpPr>
          <p:cNvPr id="6256" name="Google Shape;6256;p84"/>
          <p:cNvGrpSpPr/>
          <p:nvPr/>
        </p:nvGrpSpPr>
        <p:grpSpPr>
          <a:xfrm>
            <a:off x="5780153" y="1859606"/>
            <a:ext cx="671400" cy="674856"/>
            <a:chOff x="5780148" y="1859605"/>
            <a:chExt cx="671400" cy="674856"/>
          </a:xfrm>
        </p:grpSpPr>
        <p:sp>
          <p:nvSpPr>
            <p:cNvPr id="6257" name="Google Shape;6257;p84"/>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4"/>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4"/>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4"/>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84"/>
          <p:cNvGrpSpPr/>
          <p:nvPr/>
        </p:nvGrpSpPr>
        <p:grpSpPr>
          <a:xfrm>
            <a:off x="716996" y="971307"/>
            <a:ext cx="845921" cy="690752"/>
            <a:chOff x="732428" y="1198513"/>
            <a:chExt cx="845921" cy="690752"/>
          </a:xfrm>
        </p:grpSpPr>
        <p:grpSp>
          <p:nvGrpSpPr>
            <p:cNvPr id="6262" name="Google Shape;6262;p84"/>
            <p:cNvGrpSpPr/>
            <p:nvPr/>
          </p:nvGrpSpPr>
          <p:grpSpPr>
            <a:xfrm>
              <a:off x="823030" y="1198513"/>
              <a:ext cx="755319" cy="690752"/>
              <a:chOff x="823030" y="1198513"/>
              <a:chExt cx="755319" cy="690752"/>
            </a:xfrm>
          </p:grpSpPr>
          <p:sp>
            <p:nvSpPr>
              <p:cNvPr id="6263" name="Google Shape;6263;p8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84"/>
            <p:cNvGrpSpPr/>
            <p:nvPr/>
          </p:nvGrpSpPr>
          <p:grpSpPr>
            <a:xfrm>
              <a:off x="732428" y="1239937"/>
              <a:ext cx="739912" cy="607886"/>
              <a:chOff x="732428" y="1239937"/>
              <a:chExt cx="739912" cy="607886"/>
            </a:xfrm>
          </p:grpSpPr>
          <p:sp>
            <p:nvSpPr>
              <p:cNvPr id="6266" name="Google Shape;6266;p8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84"/>
            <p:cNvGrpSpPr/>
            <p:nvPr/>
          </p:nvGrpSpPr>
          <p:grpSpPr>
            <a:xfrm>
              <a:off x="732428" y="1277018"/>
              <a:ext cx="702832" cy="533758"/>
              <a:chOff x="732428" y="1277018"/>
              <a:chExt cx="702832" cy="533758"/>
            </a:xfrm>
          </p:grpSpPr>
          <p:sp>
            <p:nvSpPr>
              <p:cNvPr id="6269" name="Google Shape;6269;p8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84"/>
            <p:cNvGrpSpPr/>
            <p:nvPr/>
          </p:nvGrpSpPr>
          <p:grpSpPr>
            <a:xfrm>
              <a:off x="931170" y="1306653"/>
              <a:ext cx="647179" cy="474455"/>
              <a:chOff x="931170" y="1306653"/>
              <a:chExt cx="647179" cy="474455"/>
            </a:xfrm>
          </p:grpSpPr>
          <p:sp>
            <p:nvSpPr>
              <p:cNvPr id="6272" name="Google Shape;6272;p8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4" name="Google Shape;6274;p8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84"/>
          <p:cNvGrpSpPr/>
          <p:nvPr/>
        </p:nvGrpSpPr>
        <p:grpSpPr>
          <a:xfrm>
            <a:off x="3948605" y="971313"/>
            <a:ext cx="634656" cy="699982"/>
            <a:chOff x="5985650" y="2860025"/>
            <a:chExt cx="1396075" cy="1539775"/>
          </a:xfrm>
        </p:grpSpPr>
        <p:sp>
          <p:nvSpPr>
            <p:cNvPr id="6276" name="Google Shape;6276;p8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8" name="Google Shape;6308;p84"/>
          <p:cNvGrpSpPr/>
          <p:nvPr/>
        </p:nvGrpSpPr>
        <p:grpSpPr>
          <a:xfrm>
            <a:off x="4704254" y="971307"/>
            <a:ext cx="725845" cy="699975"/>
            <a:chOff x="4249973" y="1201875"/>
            <a:chExt cx="1958568" cy="1888762"/>
          </a:xfrm>
        </p:grpSpPr>
        <p:sp>
          <p:nvSpPr>
            <p:cNvPr id="6309" name="Google Shape;6309;p8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0" name="Google Shape;6310;p84"/>
            <p:cNvGrpSpPr/>
            <p:nvPr/>
          </p:nvGrpSpPr>
          <p:grpSpPr>
            <a:xfrm>
              <a:off x="5853086" y="1789142"/>
              <a:ext cx="355454" cy="1048099"/>
              <a:chOff x="5576108" y="2016725"/>
              <a:chExt cx="565200" cy="1666560"/>
            </a:xfrm>
          </p:grpSpPr>
          <p:sp>
            <p:nvSpPr>
              <p:cNvPr id="6311" name="Google Shape;6311;p8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12" name="Google Shape;6312;p8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3" name="Google Shape;6313;p84"/>
            <p:cNvGrpSpPr/>
            <p:nvPr/>
          </p:nvGrpSpPr>
          <p:grpSpPr>
            <a:xfrm>
              <a:off x="4869455" y="2691676"/>
              <a:ext cx="1013897" cy="398961"/>
              <a:chOff x="4012057" y="3451825"/>
              <a:chExt cx="1612175" cy="634379"/>
            </a:xfrm>
          </p:grpSpPr>
          <p:sp>
            <p:nvSpPr>
              <p:cNvPr id="6314" name="Google Shape;6314;p8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15" name="Google Shape;6315;p8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84"/>
            <p:cNvGrpSpPr/>
            <p:nvPr/>
          </p:nvGrpSpPr>
          <p:grpSpPr>
            <a:xfrm>
              <a:off x="4276937" y="2155961"/>
              <a:ext cx="651965" cy="891358"/>
              <a:chOff x="3069908" y="2599997"/>
              <a:chExt cx="1036675" cy="1417328"/>
            </a:xfrm>
          </p:grpSpPr>
          <p:sp>
            <p:nvSpPr>
              <p:cNvPr id="6317" name="Google Shape;6317;p8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18" name="Google Shape;6318;p8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84"/>
            <p:cNvGrpSpPr/>
            <p:nvPr/>
          </p:nvGrpSpPr>
          <p:grpSpPr>
            <a:xfrm>
              <a:off x="5054918" y="1201875"/>
              <a:ext cx="999548" cy="602711"/>
              <a:chOff x="4306958" y="1082925"/>
              <a:chExt cx="1589359" cy="958358"/>
            </a:xfrm>
          </p:grpSpPr>
          <p:sp>
            <p:nvSpPr>
              <p:cNvPr id="6320" name="Google Shape;6320;p8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21" name="Google Shape;6321;p8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2" name="Google Shape;6322;p84"/>
            <p:cNvGrpSpPr/>
            <p:nvPr/>
          </p:nvGrpSpPr>
          <p:grpSpPr>
            <a:xfrm>
              <a:off x="4249973" y="1303451"/>
              <a:ext cx="799317" cy="841334"/>
              <a:chOff x="3027033" y="1244439"/>
              <a:chExt cx="1270977" cy="1337786"/>
            </a:xfrm>
          </p:grpSpPr>
          <p:sp>
            <p:nvSpPr>
              <p:cNvPr id="6323" name="Google Shape;6323;p8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324" name="Google Shape;6324;p8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25" name="Google Shape;6325;p84"/>
          <p:cNvGrpSpPr/>
          <p:nvPr/>
        </p:nvGrpSpPr>
        <p:grpSpPr>
          <a:xfrm>
            <a:off x="4057119" y="1858087"/>
            <a:ext cx="750769" cy="683784"/>
            <a:chOff x="4204684" y="2104422"/>
            <a:chExt cx="699822" cy="637382"/>
          </a:xfrm>
        </p:grpSpPr>
        <p:grpSp>
          <p:nvGrpSpPr>
            <p:cNvPr id="6326" name="Google Shape;6326;p84"/>
            <p:cNvGrpSpPr/>
            <p:nvPr/>
          </p:nvGrpSpPr>
          <p:grpSpPr>
            <a:xfrm>
              <a:off x="4204684" y="2430067"/>
              <a:ext cx="342957" cy="311738"/>
              <a:chOff x="4204684" y="2430067"/>
              <a:chExt cx="342957" cy="311738"/>
            </a:xfrm>
          </p:grpSpPr>
          <p:sp>
            <p:nvSpPr>
              <p:cNvPr id="6327" name="Google Shape;6327;p8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84"/>
            <p:cNvGrpSpPr/>
            <p:nvPr/>
          </p:nvGrpSpPr>
          <p:grpSpPr>
            <a:xfrm>
              <a:off x="4561586" y="2430067"/>
              <a:ext cx="342920" cy="311738"/>
              <a:chOff x="4561586" y="2430067"/>
              <a:chExt cx="342920" cy="311738"/>
            </a:xfrm>
          </p:grpSpPr>
          <p:sp>
            <p:nvSpPr>
              <p:cNvPr id="6330" name="Google Shape;6330;p8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84"/>
            <p:cNvGrpSpPr/>
            <p:nvPr/>
          </p:nvGrpSpPr>
          <p:grpSpPr>
            <a:xfrm>
              <a:off x="4561586" y="2104422"/>
              <a:ext cx="342920" cy="311738"/>
              <a:chOff x="4561586" y="2104422"/>
              <a:chExt cx="342920" cy="311738"/>
            </a:xfrm>
          </p:grpSpPr>
          <p:sp>
            <p:nvSpPr>
              <p:cNvPr id="6333" name="Google Shape;6333;p8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84"/>
            <p:cNvGrpSpPr/>
            <p:nvPr/>
          </p:nvGrpSpPr>
          <p:grpSpPr>
            <a:xfrm>
              <a:off x="4204684" y="2104422"/>
              <a:ext cx="342957" cy="311664"/>
              <a:chOff x="4204684" y="2104422"/>
              <a:chExt cx="342957" cy="311664"/>
            </a:xfrm>
          </p:grpSpPr>
          <p:sp>
            <p:nvSpPr>
              <p:cNvPr id="6336" name="Google Shape;6336;p8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38" name="Google Shape;6338;p84"/>
          <p:cNvGrpSpPr/>
          <p:nvPr/>
        </p:nvGrpSpPr>
        <p:grpSpPr>
          <a:xfrm>
            <a:off x="5521552" y="971301"/>
            <a:ext cx="660591" cy="688867"/>
            <a:chOff x="5830645" y="1267368"/>
            <a:chExt cx="530340" cy="553040"/>
          </a:xfrm>
        </p:grpSpPr>
        <p:sp>
          <p:nvSpPr>
            <p:cNvPr id="6339" name="Google Shape;6339;p8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0" name="Google Shape;6340;p84"/>
            <p:cNvGrpSpPr/>
            <p:nvPr/>
          </p:nvGrpSpPr>
          <p:grpSpPr>
            <a:xfrm>
              <a:off x="5830645" y="1267368"/>
              <a:ext cx="259743" cy="269909"/>
              <a:chOff x="5830645" y="1267368"/>
              <a:chExt cx="259743" cy="269909"/>
            </a:xfrm>
          </p:grpSpPr>
          <p:sp>
            <p:nvSpPr>
              <p:cNvPr id="6341" name="Google Shape;6341;p8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84"/>
            <p:cNvGrpSpPr/>
            <p:nvPr/>
          </p:nvGrpSpPr>
          <p:grpSpPr>
            <a:xfrm>
              <a:off x="6101293" y="1267368"/>
              <a:ext cx="259692" cy="269909"/>
              <a:chOff x="6101293" y="1267368"/>
              <a:chExt cx="259692" cy="269909"/>
            </a:xfrm>
          </p:grpSpPr>
          <p:sp>
            <p:nvSpPr>
              <p:cNvPr id="6344" name="Google Shape;6344;p8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84"/>
            <p:cNvGrpSpPr/>
            <p:nvPr/>
          </p:nvGrpSpPr>
          <p:grpSpPr>
            <a:xfrm>
              <a:off x="5830645" y="1550500"/>
              <a:ext cx="259692" cy="269909"/>
              <a:chOff x="5830645" y="1550500"/>
              <a:chExt cx="259692" cy="269909"/>
            </a:xfrm>
          </p:grpSpPr>
          <p:sp>
            <p:nvSpPr>
              <p:cNvPr id="6347" name="Google Shape;6347;p8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9" name="Google Shape;6349;p84"/>
            <p:cNvGrpSpPr/>
            <p:nvPr/>
          </p:nvGrpSpPr>
          <p:grpSpPr>
            <a:xfrm>
              <a:off x="6101293" y="1550500"/>
              <a:ext cx="259692" cy="269909"/>
              <a:chOff x="6101293" y="1550500"/>
              <a:chExt cx="259692" cy="269909"/>
            </a:xfrm>
          </p:grpSpPr>
          <p:sp>
            <p:nvSpPr>
              <p:cNvPr id="6350" name="Google Shape;6350;p8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2" name="Google Shape;6352;p84"/>
          <p:cNvGrpSpPr/>
          <p:nvPr/>
        </p:nvGrpSpPr>
        <p:grpSpPr>
          <a:xfrm>
            <a:off x="723705" y="1861761"/>
            <a:ext cx="697154" cy="679574"/>
            <a:chOff x="2679875" y="2361475"/>
            <a:chExt cx="780425" cy="760575"/>
          </a:xfrm>
        </p:grpSpPr>
        <p:sp>
          <p:nvSpPr>
            <p:cNvPr id="6353" name="Google Shape;6353;p8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84"/>
          <p:cNvGrpSpPr/>
          <p:nvPr/>
        </p:nvGrpSpPr>
        <p:grpSpPr>
          <a:xfrm>
            <a:off x="3122864" y="971353"/>
            <a:ext cx="735829" cy="684547"/>
            <a:chOff x="3351965" y="1148808"/>
            <a:chExt cx="750770" cy="698375"/>
          </a:xfrm>
        </p:grpSpPr>
        <p:grpSp>
          <p:nvGrpSpPr>
            <p:cNvPr id="6360" name="Google Shape;6360;p84"/>
            <p:cNvGrpSpPr/>
            <p:nvPr/>
          </p:nvGrpSpPr>
          <p:grpSpPr>
            <a:xfrm>
              <a:off x="3586796" y="1148808"/>
              <a:ext cx="294857" cy="286830"/>
              <a:chOff x="3750225" y="1774000"/>
              <a:chExt cx="149575" cy="145525"/>
            </a:xfrm>
          </p:grpSpPr>
          <p:sp>
            <p:nvSpPr>
              <p:cNvPr id="6361" name="Google Shape;6361;p8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84"/>
            <p:cNvGrpSpPr/>
            <p:nvPr/>
          </p:nvGrpSpPr>
          <p:grpSpPr>
            <a:xfrm>
              <a:off x="3779245" y="1375768"/>
              <a:ext cx="323490" cy="286978"/>
              <a:chOff x="3847850" y="1889150"/>
              <a:chExt cx="164100" cy="145600"/>
            </a:xfrm>
          </p:grpSpPr>
          <p:sp>
            <p:nvSpPr>
              <p:cNvPr id="6364" name="Google Shape;6364;p8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84"/>
            <p:cNvGrpSpPr/>
            <p:nvPr/>
          </p:nvGrpSpPr>
          <p:grpSpPr>
            <a:xfrm>
              <a:off x="3351965" y="1330435"/>
              <a:ext cx="295449" cy="285401"/>
              <a:chOff x="3631100" y="1866150"/>
              <a:chExt cx="149875" cy="144800"/>
            </a:xfrm>
          </p:grpSpPr>
          <p:sp>
            <p:nvSpPr>
              <p:cNvPr id="6367" name="Google Shape;6367;p8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84"/>
            <p:cNvGrpSpPr/>
            <p:nvPr/>
          </p:nvGrpSpPr>
          <p:grpSpPr>
            <a:xfrm>
              <a:off x="3548208" y="1560352"/>
              <a:ext cx="294808" cy="286830"/>
              <a:chOff x="3730650" y="1982800"/>
              <a:chExt cx="149550" cy="145525"/>
            </a:xfrm>
          </p:grpSpPr>
          <p:sp>
            <p:nvSpPr>
              <p:cNvPr id="6370" name="Google Shape;6370;p8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72" name="Google Shape;6372;p84"/>
          <p:cNvGrpSpPr/>
          <p:nvPr/>
        </p:nvGrpSpPr>
        <p:grpSpPr>
          <a:xfrm>
            <a:off x="7624517" y="971307"/>
            <a:ext cx="804565" cy="677795"/>
            <a:chOff x="7636443" y="1204988"/>
            <a:chExt cx="804565" cy="677795"/>
          </a:xfrm>
        </p:grpSpPr>
        <p:grpSp>
          <p:nvGrpSpPr>
            <p:cNvPr id="6373" name="Google Shape;6373;p84"/>
            <p:cNvGrpSpPr/>
            <p:nvPr/>
          </p:nvGrpSpPr>
          <p:grpSpPr>
            <a:xfrm>
              <a:off x="7636443" y="1509705"/>
              <a:ext cx="804565" cy="373078"/>
              <a:chOff x="7636443" y="1509705"/>
              <a:chExt cx="804565" cy="373078"/>
            </a:xfrm>
          </p:grpSpPr>
          <p:sp>
            <p:nvSpPr>
              <p:cNvPr id="6374" name="Google Shape;6374;p8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84"/>
            <p:cNvGrpSpPr/>
            <p:nvPr/>
          </p:nvGrpSpPr>
          <p:grpSpPr>
            <a:xfrm>
              <a:off x="7636443" y="1408133"/>
              <a:ext cx="804565" cy="373078"/>
              <a:chOff x="7636443" y="1408133"/>
              <a:chExt cx="804565" cy="373078"/>
            </a:xfrm>
          </p:grpSpPr>
          <p:sp>
            <p:nvSpPr>
              <p:cNvPr id="6377" name="Google Shape;6377;p8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84"/>
            <p:cNvGrpSpPr/>
            <p:nvPr/>
          </p:nvGrpSpPr>
          <p:grpSpPr>
            <a:xfrm>
              <a:off x="7636443" y="1306560"/>
              <a:ext cx="804565" cy="373078"/>
              <a:chOff x="7636443" y="1306560"/>
              <a:chExt cx="804565" cy="373078"/>
            </a:xfrm>
          </p:grpSpPr>
          <p:sp>
            <p:nvSpPr>
              <p:cNvPr id="6380" name="Google Shape;6380;p8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84"/>
            <p:cNvGrpSpPr/>
            <p:nvPr/>
          </p:nvGrpSpPr>
          <p:grpSpPr>
            <a:xfrm>
              <a:off x="7636443" y="1204988"/>
              <a:ext cx="804565" cy="373078"/>
              <a:chOff x="7636443" y="1204988"/>
              <a:chExt cx="804565" cy="373078"/>
            </a:xfrm>
          </p:grpSpPr>
          <p:sp>
            <p:nvSpPr>
              <p:cNvPr id="6383" name="Google Shape;6383;p8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85" name="Google Shape;6385;p84"/>
          <p:cNvGrpSpPr/>
          <p:nvPr/>
        </p:nvGrpSpPr>
        <p:grpSpPr>
          <a:xfrm>
            <a:off x="4963363" y="1878721"/>
            <a:ext cx="661339" cy="661188"/>
            <a:chOff x="3990000" y="975400"/>
            <a:chExt cx="3934200" cy="3933300"/>
          </a:xfrm>
        </p:grpSpPr>
        <p:sp>
          <p:nvSpPr>
            <p:cNvPr id="6386" name="Google Shape;6386;p8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84"/>
          <p:cNvGrpSpPr/>
          <p:nvPr/>
        </p:nvGrpSpPr>
        <p:grpSpPr>
          <a:xfrm>
            <a:off x="6607011" y="1857359"/>
            <a:ext cx="868881" cy="684241"/>
            <a:chOff x="6598259" y="2078634"/>
            <a:chExt cx="868881" cy="684241"/>
          </a:xfrm>
        </p:grpSpPr>
        <p:sp>
          <p:nvSpPr>
            <p:cNvPr id="6391" name="Google Shape;6391;p8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7" name="Google Shape;6397;p84"/>
            <p:cNvGrpSpPr/>
            <p:nvPr/>
          </p:nvGrpSpPr>
          <p:grpSpPr>
            <a:xfrm>
              <a:off x="6808175" y="2078634"/>
              <a:ext cx="452229" cy="684241"/>
              <a:chOff x="6808175" y="2078634"/>
              <a:chExt cx="452229" cy="684241"/>
            </a:xfrm>
          </p:grpSpPr>
          <p:sp>
            <p:nvSpPr>
              <p:cNvPr id="6398" name="Google Shape;6398;p8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4" name="Google Shape;6404;p84"/>
              <p:cNvGrpSpPr/>
              <p:nvPr/>
            </p:nvGrpSpPr>
            <p:grpSpPr>
              <a:xfrm>
                <a:off x="6821586" y="2078634"/>
                <a:ext cx="426871" cy="684241"/>
                <a:chOff x="6821586" y="2078634"/>
                <a:chExt cx="426871" cy="684241"/>
              </a:xfrm>
            </p:grpSpPr>
            <p:grpSp>
              <p:nvGrpSpPr>
                <p:cNvPr id="6405" name="Google Shape;6405;p84"/>
                <p:cNvGrpSpPr/>
                <p:nvPr/>
              </p:nvGrpSpPr>
              <p:grpSpPr>
                <a:xfrm>
                  <a:off x="6821586" y="2078634"/>
                  <a:ext cx="426871" cy="684241"/>
                  <a:chOff x="6821586" y="2078634"/>
                  <a:chExt cx="426871" cy="684241"/>
                </a:xfrm>
              </p:grpSpPr>
              <p:sp>
                <p:nvSpPr>
                  <p:cNvPr id="6406" name="Google Shape;6406;p8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5" name="Google Shape;6425;p8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431" name="Google Shape;6431;p84"/>
          <p:cNvGrpSpPr/>
          <p:nvPr/>
        </p:nvGrpSpPr>
        <p:grpSpPr>
          <a:xfrm>
            <a:off x="716994" y="3531369"/>
            <a:ext cx="1340789" cy="640830"/>
            <a:chOff x="238125" y="1151100"/>
            <a:chExt cx="7139450" cy="3412300"/>
          </a:xfrm>
        </p:grpSpPr>
        <p:sp>
          <p:nvSpPr>
            <p:cNvPr id="6432" name="Google Shape;6432;p8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84"/>
          <p:cNvGrpSpPr/>
          <p:nvPr/>
        </p:nvGrpSpPr>
        <p:grpSpPr>
          <a:xfrm>
            <a:off x="5584217" y="2734650"/>
            <a:ext cx="985357" cy="585764"/>
            <a:chOff x="5145061" y="2881789"/>
            <a:chExt cx="1107641" cy="658458"/>
          </a:xfrm>
        </p:grpSpPr>
        <p:grpSp>
          <p:nvGrpSpPr>
            <p:cNvPr id="6445" name="Google Shape;6445;p84"/>
            <p:cNvGrpSpPr/>
            <p:nvPr/>
          </p:nvGrpSpPr>
          <p:grpSpPr>
            <a:xfrm>
              <a:off x="5722989" y="3244587"/>
              <a:ext cx="529713" cy="295659"/>
              <a:chOff x="5722989" y="3244587"/>
              <a:chExt cx="529713" cy="295659"/>
            </a:xfrm>
          </p:grpSpPr>
          <p:sp>
            <p:nvSpPr>
              <p:cNvPr id="6446" name="Google Shape;6446;p8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47" name="Google Shape;6447;p8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48" name="Google Shape;6448;p84"/>
            <p:cNvGrpSpPr/>
            <p:nvPr/>
          </p:nvGrpSpPr>
          <p:grpSpPr>
            <a:xfrm>
              <a:off x="5145061" y="3244587"/>
              <a:ext cx="536807" cy="295659"/>
              <a:chOff x="5145061" y="3244587"/>
              <a:chExt cx="536807" cy="295659"/>
            </a:xfrm>
          </p:grpSpPr>
          <p:sp>
            <p:nvSpPr>
              <p:cNvPr id="6449" name="Google Shape;6449;p8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50" name="Google Shape;6450;p8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51" name="Google Shape;6451;p84"/>
            <p:cNvGrpSpPr/>
            <p:nvPr/>
          </p:nvGrpSpPr>
          <p:grpSpPr>
            <a:xfrm>
              <a:off x="5341327" y="2898245"/>
              <a:ext cx="532309" cy="614891"/>
              <a:chOff x="5341327" y="2898245"/>
              <a:chExt cx="532309" cy="614891"/>
            </a:xfrm>
          </p:grpSpPr>
          <p:sp>
            <p:nvSpPr>
              <p:cNvPr id="6452" name="Google Shape;6452;p8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53" name="Google Shape;6453;p8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454" name="Google Shape;6454;p84"/>
            <p:cNvGrpSpPr/>
            <p:nvPr/>
          </p:nvGrpSpPr>
          <p:grpSpPr>
            <a:xfrm>
              <a:off x="5532290" y="2881789"/>
              <a:ext cx="620516" cy="305456"/>
              <a:chOff x="5532290" y="2881789"/>
              <a:chExt cx="620516" cy="305456"/>
            </a:xfrm>
          </p:grpSpPr>
          <p:sp>
            <p:nvSpPr>
              <p:cNvPr id="6455" name="Google Shape;6455;p8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56" name="Google Shape;6456;p8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457" name="Google Shape;6457;p84"/>
          <p:cNvGrpSpPr/>
          <p:nvPr/>
        </p:nvGrpSpPr>
        <p:grpSpPr>
          <a:xfrm>
            <a:off x="8163140" y="3526708"/>
            <a:ext cx="269068" cy="645491"/>
            <a:chOff x="7026852" y="3311869"/>
            <a:chExt cx="434331" cy="1041954"/>
          </a:xfrm>
        </p:grpSpPr>
        <p:sp>
          <p:nvSpPr>
            <p:cNvPr id="6458" name="Google Shape;6458;p8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84"/>
          <p:cNvGrpSpPr/>
          <p:nvPr/>
        </p:nvGrpSpPr>
        <p:grpSpPr>
          <a:xfrm>
            <a:off x="6179721" y="3565945"/>
            <a:ext cx="293882" cy="293836"/>
            <a:chOff x="4873519" y="3311869"/>
            <a:chExt cx="499374" cy="499296"/>
          </a:xfrm>
        </p:grpSpPr>
        <p:sp>
          <p:nvSpPr>
            <p:cNvPr id="6462" name="Google Shape;6462;p8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84"/>
          <p:cNvGrpSpPr/>
          <p:nvPr/>
        </p:nvGrpSpPr>
        <p:grpSpPr>
          <a:xfrm>
            <a:off x="6179721" y="3878317"/>
            <a:ext cx="293882" cy="293882"/>
            <a:chOff x="4873519" y="3875839"/>
            <a:chExt cx="499374" cy="499374"/>
          </a:xfrm>
        </p:grpSpPr>
        <p:sp>
          <p:nvSpPr>
            <p:cNvPr id="6465" name="Google Shape;6465;p8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84"/>
          <p:cNvGrpSpPr/>
          <p:nvPr/>
        </p:nvGrpSpPr>
        <p:grpSpPr>
          <a:xfrm>
            <a:off x="2410248" y="1850269"/>
            <a:ext cx="698104" cy="698208"/>
            <a:chOff x="2565073" y="2075876"/>
            <a:chExt cx="672482" cy="672518"/>
          </a:xfrm>
        </p:grpSpPr>
        <p:sp>
          <p:nvSpPr>
            <p:cNvPr id="6468" name="Google Shape;6468;p8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84"/>
          <p:cNvGrpSpPr/>
          <p:nvPr/>
        </p:nvGrpSpPr>
        <p:grpSpPr>
          <a:xfrm>
            <a:off x="5633660" y="3534870"/>
            <a:ext cx="438354" cy="637329"/>
            <a:chOff x="1697726" y="3244179"/>
            <a:chExt cx="788124" cy="1146069"/>
          </a:xfrm>
        </p:grpSpPr>
        <p:sp>
          <p:nvSpPr>
            <p:cNvPr id="6475" name="Google Shape;6475;p8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7" name="Google Shape;6477;p84"/>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8" name="Google Shape;6478;p84"/>
          <p:cNvGrpSpPr/>
          <p:nvPr/>
        </p:nvGrpSpPr>
        <p:grpSpPr>
          <a:xfrm>
            <a:off x="7634874" y="1863232"/>
            <a:ext cx="799565" cy="670282"/>
            <a:chOff x="7617850" y="2063282"/>
            <a:chExt cx="799565" cy="670282"/>
          </a:xfrm>
        </p:grpSpPr>
        <p:cxnSp>
          <p:nvCxnSpPr>
            <p:cNvPr id="6479" name="Google Shape;6479;p8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80" name="Google Shape;6480;p8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81" name="Google Shape;6481;p8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82" name="Google Shape;6482;p8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83" name="Google Shape;6483;p8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484" name="Google Shape;6484;p8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485" name="Google Shape;6485;p84"/>
            <p:cNvGrpSpPr/>
            <p:nvPr/>
          </p:nvGrpSpPr>
          <p:grpSpPr>
            <a:xfrm>
              <a:off x="7734309" y="2063282"/>
              <a:ext cx="570957" cy="620095"/>
              <a:chOff x="7734309" y="2063282"/>
              <a:chExt cx="570957" cy="620095"/>
            </a:xfrm>
          </p:grpSpPr>
          <p:grpSp>
            <p:nvGrpSpPr>
              <p:cNvPr id="6486" name="Google Shape;6486;p84"/>
              <p:cNvGrpSpPr/>
              <p:nvPr/>
            </p:nvGrpSpPr>
            <p:grpSpPr>
              <a:xfrm>
                <a:off x="8031573" y="2063282"/>
                <a:ext cx="273693" cy="620095"/>
                <a:chOff x="8031573" y="2063282"/>
                <a:chExt cx="273693" cy="620095"/>
              </a:xfrm>
            </p:grpSpPr>
            <p:sp>
              <p:nvSpPr>
                <p:cNvPr id="6487" name="Google Shape;6487;p8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84"/>
              <p:cNvGrpSpPr/>
              <p:nvPr/>
            </p:nvGrpSpPr>
            <p:grpSpPr>
              <a:xfrm flipH="1">
                <a:off x="7734309" y="2063282"/>
                <a:ext cx="273693" cy="620095"/>
                <a:chOff x="8031573" y="2063282"/>
                <a:chExt cx="273693" cy="620095"/>
              </a:xfrm>
            </p:grpSpPr>
            <p:sp>
              <p:nvSpPr>
                <p:cNvPr id="6492" name="Google Shape;6492;p8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496" name="Google Shape;6496;p84"/>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4"/>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8" name="Google Shape;6498;p84"/>
          <p:cNvGrpSpPr/>
          <p:nvPr/>
        </p:nvGrpSpPr>
        <p:grpSpPr>
          <a:xfrm>
            <a:off x="7821480" y="2716716"/>
            <a:ext cx="602567" cy="601884"/>
            <a:chOff x="1186975" y="238125"/>
            <a:chExt cx="5244275" cy="5238325"/>
          </a:xfrm>
        </p:grpSpPr>
        <p:sp>
          <p:nvSpPr>
            <p:cNvPr id="6499" name="Google Shape;6499;p8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3" name="Google Shape;6503;p84"/>
          <p:cNvGrpSpPr/>
          <p:nvPr/>
        </p:nvGrpSpPr>
        <p:grpSpPr>
          <a:xfrm>
            <a:off x="3264218" y="1856199"/>
            <a:ext cx="651848" cy="687338"/>
            <a:chOff x="3400515" y="2056248"/>
            <a:chExt cx="698134" cy="735987"/>
          </a:xfrm>
        </p:grpSpPr>
        <p:grpSp>
          <p:nvGrpSpPr>
            <p:cNvPr id="6504" name="Google Shape;6504;p84"/>
            <p:cNvGrpSpPr/>
            <p:nvPr/>
          </p:nvGrpSpPr>
          <p:grpSpPr>
            <a:xfrm>
              <a:off x="3400515" y="2283913"/>
              <a:ext cx="312919" cy="219900"/>
              <a:chOff x="3400515" y="2283913"/>
              <a:chExt cx="312919" cy="219900"/>
            </a:xfrm>
          </p:grpSpPr>
          <p:sp>
            <p:nvSpPr>
              <p:cNvPr id="6505" name="Google Shape;6505;p8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06" name="Google Shape;6506;p8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507" name="Google Shape;6507;p84"/>
            <p:cNvGrpSpPr/>
            <p:nvPr/>
          </p:nvGrpSpPr>
          <p:grpSpPr>
            <a:xfrm>
              <a:off x="3547823" y="2461089"/>
              <a:ext cx="219900" cy="331146"/>
              <a:chOff x="3547823" y="2461089"/>
              <a:chExt cx="219900" cy="331146"/>
            </a:xfrm>
          </p:grpSpPr>
          <p:sp>
            <p:nvSpPr>
              <p:cNvPr id="6508" name="Google Shape;6508;p8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09" name="Google Shape;6509;p8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510" name="Google Shape;6510;p84"/>
            <p:cNvGrpSpPr/>
            <p:nvPr/>
          </p:nvGrpSpPr>
          <p:grpSpPr>
            <a:xfrm>
              <a:off x="3734138" y="2461089"/>
              <a:ext cx="219900" cy="331146"/>
              <a:chOff x="3734138" y="2461089"/>
              <a:chExt cx="219900" cy="331146"/>
            </a:xfrm>
          </p:grpSpPr>
          <p:sp>
            <p:nvSpPr>
              <p:cNvPr id="6511" name="Google Shape;6511;p8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12" name="Google Shape;6512;p8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513" name="Google Shape;6513;p84"/>
            <p:cNvGrpSpPr/>
            <p:nvPr/>
          </p:nvGrpSpPr>
          <p:grpSpPr>
            <a:xfrm>
              <a:off x="3787560" y="2281742"/>
              <a:ext cx="311089" cy="219900"/>
              <a:chOff x="3787560" y="2281742"/>
              <a:chExt cx="311089" cy="219900"/>
            </a:xfrm>
          </p:grpSpPr>
          <p:sp>
            <p:nvSpPr>
              <p:cNvPr id="6514" name="Google Shape;6514;p8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515" name="Google Shape;6515;p8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516" name="Google Shape;6516;p84"/>
            <p:cNvGrpSpPr/>
            <p:nvPr/>
          </p:nvGrpSpPr>
          <p:grpSpPr>
            <a:xfrm>
              <a:off x="3637290" y="2056248"/>
              <a:ext cx="219900" cy="330736"/>
              <a:chOff x="3637290" y="2056248"/>
              <a:chExt cx="219900" cy="330736"/>
            </a:xfrm>
          </p:grpSpPr>
          <p:sp>
            <p:nvSpPr>
              <p:cNvPr id="6517" name="Google Shape;6517;p8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518" name="Google Shape;6518;p8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519" name="Google Shape;6519;p84"/>
          <p:cNvGrpSpPr/>
          <p:nvPr/>
        </p:nvGrpSpPr>
        <p:grpSpPr>
          <a:xfrm>
            <a:off x="2555923" y="2726206"/>
            <a:ext cx="1268144" cy="592394"/>
            <a:chOff x="238125" y="1188750"/>
            <a:chExt cx="7140450" cy="3335550"/>
          </a:xfrm>
        </p:grpSpPr>
        <p:sp>
          <p:nvSpPr>
            <p:cNvPr id="6520" name="Google Shape;6520;p8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5" name="Google Shape;6525;p84"/>
          <p:cNvGrpSpPr/>
          <p:nvPr/>
        </p:nvGrpSpPr>
        <p:grpSpPr>
          <a:xfrm>
            <a:off x="6663824" y="2728360"/>
            <a:ext cx="1053944" cy="590147"/>
            <a:chOff x="238125" y="1335475"/>
            <a:chExt cx="5418735" cy="3034175"/>
          </a:xfrm>
        </p:grpSpPr>
        <p:sp>
          <p:nvSpPr>
            <p:cNvPr id="6526" name="Google Shape;6526;p8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9" name="Google Shape;6529;p84"/>
          <p:cNvGrpSpPr/>
          <p:nvPr/>
        </p:nvGrpSpPr>
        <p:grpSpPr>
          <a:xfrm>
            <a:off x="4094633" y="3533260"/>
            <a:ext cx="1268207" cy="638939"/>
            <a:chOff x="3967651" y="3645904"/>
            <a:chExt cx="1479304" cy="745292"/>
          </a:xfrm>
        </p:grpSpPr>
        <p:grpSp>
          <p:nvGrpSpPr>
            <p:cNvPr id="6530" name="Google Shape;6530;p84"/>
            <p:cNvGrpSpPr/>
            <p:nvPr/>
          </p:nvGrpSpPr>
          <p:grpSpPr>
            <a:xfrm>
              <a:off x="3967651" y="4009026"/>
              <a:ext cx="1479304" cy="382170"/>
              <a:chOff x="3967651" y="4009026"/>
              <a:chExt cx="1479304" cy="382170"/>
            </a:xfrm>
          </p:grpSpPr>
          <p:grpSp>
            <p:nvGrpSpPr>
              <p:cNvPr id="6531" name="Google Shape;6531;p84"/>
              <p:cNvGrpSpPr/>
              <p:nvPr/>
            </p:nvGrpSpPr>
            <p:grpSpPr>
              <a:xfrm>
                <a:off x="4892216" y="4195630"/>
                <a:ext cx="554739" cy="195566"/>
                <a:chOff x="3604375" y="4892160"/>
                <a:chExt cx="1651500" cy="582215"/>
              </a:xfrm>
            </p:grpSpPr>
            <p:sp>
              <p:nvSpPr>
                <p:cNvPr id="6532" name="Google Shape;6532;p8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84"/>
              <p:cNvGrpSpPr/>
              <p:nvPr/>
            </p:nvGrpSpPr>
            <p:grpSpPr>
              <a:xfrm>
                <a:off x="3967651" y="4146303"/>
                <a:ext cx="579402" cy="244893"/>
                <a:chOff x="851875" y="4745310"/>
                <a:chExt cx="1724925" cy="729065"/>
              </a:xfrm>
            </p:grpSpPr>
            <p:sp>
              <p:nvSpPr>
                <p:cNvPr id="6535" name="Google Shape;6535;p8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84"/>
              <p:cNvGrpSpPr/>
              <p:nvPr/>
            </p:nvGrpSpPr>
            <p:grpSpPr>
              <a:xfrm>
                <a:off x="4460753" y="4009026"/>
                <a:ext cx="493110" cy="382170"/>
                <a:chOff x="2319875" y="4336625"/>
                <a:chExt cx="1468025" cy="1137750"/>
              </a:xfrm>
            </p:grpSpPr>
            <p:sp>
              <p:nvSpPr>
                <p:cNvPr id="6538" name="Google Shape;6538;p8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0" name="Google Shape;6540;p84"/>
            <p:cNvGrpSpPr/>
            <p:nvPr/>
          </p:nvGrpSpPr>
          <p:grpSpPr>
            <a:xfrm>
              <a:off x="4479443" y="3645904"/>
              <a:ext cx="455965" cy="388789"/>
              <a:chOff x="2957425" y="238100"/>
              <a:chExt cx="1910200" cy="1628775"/>
            </a:xfrm>
          </p:grpSpPr>
          <p:sp>
            <p:nvSpPr>
              <p:cNvPr id="6541" name="Google Shape;6541;p8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51" name="Google Shape;6551;p84"/>
          <p:cNvGrpSpPr/>
          <p:nvPr/>
        </p:nvGrpSpPr>
        <p:grpSpPr>
          <a:xfrm>
            <a:off x="2480746" y="3534460"/>
            <a:ext cx="1243128" cy="637739"/>
            <a:chOff x="2496310" y="3693351"/>
            <a:chExt cx="1342906" cy="688926"/>
          </a:xfrm>
        </p:grpSpPr>
        <p:grpSp>
          <p:nvGrpSpPr>
            <p:cNvPr id="6552" name="Google Shape;6552;p84"/>
            <p:cNvGrpSpPr/>
            <p:nvPr/>
          </p:nvGrpSpPr>
          <p:grpSpPr>
            <a:xfrm>
              <a:off x="2496310" y="3693351"/>
              <a:ext cx="1342906" cy="688875"/>
              <a:chOff x="2496310" y="3693351"/>
              <a:chExt cx="1342906" cy="688875"/>
            </a:xfrm>
          </p:grpSpPr>
          <p:sp>
            <p:nvSpPr>
              <p:cNvPr id="6553" name="Google Shape;6553;p8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59" name="Google Shape;6559;p84"/>
              <p:cNvCxnSpPr>
                <a:stCxn id="6557"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560" name="Google Shape;6560;p84"/>
              <p:cNvCxnSpPr>
                <a:stCxn id="6554"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561" name="Google Shape;6561;p84"/>
              <p:cNvCxnSpPr>
                <a:stCxn id="6555"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562" name="Google Shape;6562;p84"/>
              <p:cNvCxnSpPr>
                <a:stCxn id="6558"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563" name="Google Shape;6563;p84"/>
              <p:cNvCxnSpPr>
                <a:stCxn id="6556"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564" name="Google Shape;6564;p84"/>
            <p:cNvGrpSpPr/>
            <p:nvPr/>
          </p:nvGrpSpPr>
          <p:grpSpPr>
            <a:xfrm>
              <a:off x="2675275" y="3930557"/>
              <a:ext cx="1003306" cy="451719"/>
              <a:chOff x="2675275" y="4174282"/>
              <a:chExt cx="1003306" cy="451719"/>
            </a:xfrm>
          </p:grpSpPr>
          <p:sp>
            <p:nvSpPr>
              <p:cNvPr id="6565" name="Google Shape;6565;p8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68" name="Google Shape;6568;p84"/>
          <p:cNvGrpSpPr/>
          <p:nvPr/>
        </p:nvGrpSpPr>
        <p:grpSpPr>
          <a:xfrm>
            <a:off x="1654417" y="971307"/>
            <a:ext cx="574511" cy="874709"/>
            <a:chOff x="1715404" y="1112080"/>
            <a:chExt cx="642270" cy="977984"/>
          </a:xfrm>
        </p:grpSpPr>
        <p:grpSp>
          <p:nvGrpSpPr>
            <p:cNvPr id="6569" name="Google Shape;6569;p84"/>
            <p:cNvGrpSpPr/>
            <p:nvPr/>
          </p:nvGrpSpPr>
          <p:grpSpPr>
            <a:xfrm>
              <a:off x="1715404" y="1112080"/>
              <a:ext cx="642270" cy="977984"/>
              <a:chOff x="1715404" y="1112080"/>
              <a:chExt cx="642270" cy="977984"/>
            </a:xfrm>
          </p:grpSpPr>
          <p:sp>
            <p:nvSpPr>
              <p:cNvPr id="6570" name="Google Shape;6570;p8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84"/>
            <p:cNvGrpSpPr/>
            <p:nvPr/>
          </p:nvGrpSpPr>
          <p:grpSpPr>
            <a:xfrm>
              <a:off x="1768927" y="1165603"/>
              <a:ext cx="535225" cy="851367"/>
              <a:chOff x="1768927" y="1165603"/>
              <a:chExt cx="535225" cy="851367"/>
            </a:xfrm>
          </p:grpSpPr>
          <p:sp>
            <p:nvSpPr>
              <p:cNvPr id="6573" name="Google Shape;6573;p8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84"/>
            <p:cNvGrpSpPr/>
            <p:nvPr/>
          </p:nvGrpSpPr>
          <p:grpSpPr>
            <a:xfrm>
              <a:off x="1822449" y="1219125"/>
              <a:ext cx="428180" cy="718859"/>
              <a:chOff x="1822449" y="1219125"/>
              <a:chExt cx="428180" cy="718859"/>
            </a:xfrm>
          </p:grpSpPr>
          <p:sp>
            <p:nvSpPr>
              <p:cNvPr id="6576" name="Google Shape;6576;p8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84"/>
            <p:cNvGrpSpPr/>
            <p:nvPr/>
          </p:nvGrpSpPr>
          <p:grpSpPr>
            <a:xfrm>
              <a:off x="1875972" y="1272648"/>
              <a:ext cx="321135" cy="586939"/>
              <a:chOff x="1875972" y="1272648"/>
              <a:chExt cx="321135" cy="586939"/>
            </a:xfrm>
          </p:grpSpPr>
          <p:sp>
            <p:nvSpPr>
              <p:cNvPr id="6579" name="Google Shape;6579;p8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81" name="Google Shape;6581;p84"/>
          <p:cNvGrpSpPr/>
          <p:nvPr/>
        </p:nvGrpSpPr>
        <p:grpSpPr>
          <a:xfrm>
            <a:off x="7761578" y="3528028"/>
            <a:ext cx="293855" cy="644170"/>
            <a:chOff x="241025" y="3151575"/>
            <a:chExt cx="293855" cy="644170"/>
          </a:xfrm>
        </p:grpSpPr>
        <p:sp>
          <p:nvSpPr>
            <p:cNvPr id="6582" name="Google Shape;6582;p8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84"/>
          <p:cNvGrpSpPr/>
          <p:nvPr/>
        </p:nvGrpSpPr>
        <p:grpSpPr>
          <a:xfrm>
            <a:off x="709562" y="2728028"/>
            <a:ext cx="1779649" cy="591620"/>
            <a:chOff x="246070" y="1983375"/>
            <a:chExt cx="1855347" cy="616849"/>
          </a:xfrm>
        </p:grpSpPr>
        <p:sp>
          <p:nvSpPr>
            <p:cNvPr id="6585" name="Google Shape;6585;p8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84"/>
          <p:cNvGrpSpPr/>
          <p:nvPr/>
        </p:nvGrpSpPr>
        <p:grpSpPr>
          <a:xfrm>
            <a:off x="2320428" y="971307"/>
            <a:ext cx="711055" cy="745993"/>
            <a:chOff x="2496269" y="1171698"/>
            <a:chExt cx="761953" cy="799392"/>
          </a:xfrm>
        </p:grpSpPr>
        <p:grpSp>
          <p:nvGrpSpPr>
            <p:cNvPr id="6595" name="Google Shape;6595;p84"/>
            <p:cNvGrpSpPr/>
            <p:nvPr/>
          </p:nvGrpSpPr>
          <p:grpSpPr>
            <a:xfrm>
              <a:off x="2496269" y="1171698"/>
              <a:ext cx="761953" cy="723022"/>
              <a:chOff x="2496269" y="1171698"/>
              <a:chExt cx="761953" cy="723022"/>
            </a:xfrm>
          </p:grpSpPr>
          <p:sp>
            <p:nvSpPr>
              <p:cNvPr id="6596" name="Google Shape;6596;p8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8" name="Google Shape;6598;p84"/>
              <p:cNvGrpSpPr/>
              <p:nvPr/>
            </p:nvGrpSpPr>
            <p:grpSpPr>
              <a:xfrm>
                <a:off x="2496269" y="1171698"/>
                <a:ext cx="761953" cy="723022"/>
                <a:chOff x="2496269" y="1120652"/>
                <a:chExt cx="761953" cy="723022"/>
              </a:xfrm>
            </p:grpSpPr>
            <p:grpSp>
              <p:nvGrpSpPr>
                <p:cNvPr id="6599" name="Google Shape;6599;p84"/>
                <p:cNvGrpSpPr/>
                <p:nvPr/>
              </p:nvGrpSpPr>
              <p:grpSpPr>
                <a:xfrm>
                  <a:off x="2496269" y="1120652"/>
                  <a:ext cx="761953" cy="723022"/>
                  <a:chOff x="2496269" y="1120652"/>
                  <a:chExt cx="761953" cy="723022"/>
                </a:xfrm>
              </p:grpSpPr>
              <p:grpSp>
                <p:nvGrpSpPr>
                  <p:cNvPr id="6600" name="Google Shape;6600;p84"/>
                  <p:cNvGrpSpPr/>
                  <p:nvPr/>
                </p:nvGrpSpPr>
                <p:grpSpPr>
                  <a:xfrm>
                    <a:off x="2496269" y="1304589"/>
                    <a:ext cx="407089" cy="305057"/>
                    <a:chOff x="2496269" y="1304589"/>
                    <a:chExt cx="407089" cy="305057"/>
                  </a:xfrm>
                </p:grpSpPr>
                <p:sp>
                  <p:nvSpPr>
                    <p:cNvPr id="6601" name="Google Shape;6601;p8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84"/>
                  <p:cNvGrpSpPr/>
                  <p:nvPr/>
                </p:nvGrpSpPr>
                <p:grpSpPr>
                  <a:xfrm>
                    <a:off x="2586468" y="1493376"/>
                    <a:ext cx="358850" cy="349656"/>
                    <a:chOff x="2586468" y="1493376"/>
                    <a:chExt cx="358850" cy="349656"/>
                  </a:xfrm>
                </p:grpSpPr>
                <p:sp>
                  <p:nvSpPr>
                    <p:cNvPr id="6604" name="Google Shape;6604;p8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84"/>
                  <p:cNvGrpSpPr/>
                  <p:nvPr/>
                </p:nvGrpSpPr>
                <p:grpSpPr>
                  <a:xfrm>
                    <a:off x="2807939" y="1494024"/>
                    <a:ext cx="358857" cy="349650"/>
                    <a:chOff x="2807939" y="1494024"/>
                    <a:chExt cx="358857" cy="349650"/>
                  </a:xfrm>
                </p:grpSpPr>
                <p:sp>
                  <p:nvSpPr>
                    <p:cNvPr id="6607" name="Google Shape;6607;p8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84"/>
                  <p:cNvGrpSpPr/>
                  <p:nvPr/>
                </p:nvGrpSpPr>
                <p:grpSpPr>
                  <a:xfrm>
                    <a:off x="2851133" y="1305635"/>
                    <a:ext cx="407089" cy="305057"/>
                    <a:chOff x="2851133" y="1305635"/>
                    <a:chExt cx="407089" cy="305057"/>
                  </a:xfrm>
                </p:grpSpPr>
                <p:sp>
                  <p:nvSpPr>
                    <p:cNvPr id="6610" name="Google Shape;6610;p8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84"/>
                  <p:cNvGrpSpPr/>
                  <p:nvPr/>
                </p:nvGrpSpPr>
                <p:grpSpPr>
                  <a:xfrm>
                    <a:off x="2727495" y="1120652"/>
                    <a:ext cx="300271" cy="396358"/>
                    <a:chOff x="2727495" y="1120652"/>
                    <a:chExt cx="300271" cy="396358"/>
                  </a:xfrm>
                </p:grpSpPr>
                <p:sp>
                  <p:nvSpPr>
                    <p:cNvPr id="6613" name="Google Shape;6613;p8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15" name="Google Shape;6615;p84"/>
                <p:cNvGrpSpPr/>
                <p:nvPr/>
              </p:nvGrpSpPr>
              <p:grpSpPr>
                <a:xfrm>
                  <a:off x="2722305" y="1350460"/>
                  <a:ext cx="308357" cy="308344"/>
                  <a:chOff x="2722305" y="1350460"/>
                  <a:chExt cx="308357" cy="308344"/>
                </a:xfrm>
              </p:grpSpPr>
              <p:sp>
                <p:nvSpPr>
                  <p:cNvPr id="6616" name="Google Shape;6616;p8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7" name="Google Shape;6617;p84"/>
                  <p:cNvGrpSpPr/>
                  <p:nvPr/>
                </p:nvGrpSpPr>
                <p:grpSpPr>
                  <a:xfrm>
                    <a:off x="2725064" y="1364529"/>
                    <a:ext cx="297954" cy="280182"/>
                    <a:chOff x="2725064" y="1364529"/>
                    <a:chExt cx="297954" cy="280182"/>
                  </a:xfrm>
                </p:grpSpPr>
                <p:sp>
                  <p:nvSpPr>
                    <p:cNvPr id="6618" name="Google Shape;6618;p8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623" name="Google Shape;6623;p8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8" name="Google Shape;6628;p84"/>
          <p:cNvGrpSpPr/>
          <p:nvPr/>
        </p:nvGrpSpPr>
        <p:grpSpPr>
          <a:xfrm>
            <a:off x="3909129" y="2727412"/>
            <a:ext cx="1569144" cy="591015"/>
            <a:chOff x="3820100" y="3023049"/>
            <a:chExt cx="1303926" cy="491162"/>
          </a:xfrm>
        </p:grpSpPr>
        <p:grpSp>
          <p:nvGrpSpPr>
            <p:cNvPr id="6629" name="Google Shape;6629;p84"/>
            <p:cNvGrpSpPr/>
            <p:nvPr/>
          </p:nvGrpSpPr>
          <p:grpSpPr>
            <a:xfrm>
              <a:off x="3820100" y="3023072"/>
              <a:ext cx="1303926" cy="491139"/>
              <a:chOff x="3820100" y="3023072"/>
              <a:chExt cx="1303926" cy="491139"/>
            </a:xfrm>
          </p:grpSpPr>
          <p:sp>
            <p:nvSpPr>
              <p:cNvPr id="6630" name="Google Shape;6630;p8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84"/>
            <p:cNvGrpSpPr/>
            <p:nvPr/>
          </p:nvGrpSpPr>
          <p:grpSpPr>
            <a:xfrm>
              <a:off x="4132439" y="3023645"/>
              <a:ext cx="393633" cy="177096"/>
              <a:chOff x="4132439" y="3023645"/>
              <a:chExt cx="393633" cy="177096"/>
            </a:xfrm>
          </p:grpSpPr>
          <p:sp>
            <p:nvSpPr>
              <p:cNvPr id="6633" name="Google Shape;6633;p8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84"/>
            <p:cNvGrpSpPr/>
            <p:nvPr/>
          </p:nvGrpSpPr>
          <p:grpSpPr>
            <a:xfrm>
              <a:off x="3921811" y="3023049"/>
              <a:ext cx="1002397" cy="388943"/>
              <a:chOff x="3921811" y="3023049"/>
              <a:chExt cx="1002397" cy="388943"/>
            </a:xfrm>
          </p:grpSpPr>
          <p:sp>
            <p:nvSpPr>
              <p:cNvPr id="6636" name="Google Shape;6636;p8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84"/>
            <p:cNvGrpSpPr/>
            <p:nvPr/>
          </p:nvGrpSpPr>
          <p:grpSpPr>
            <a:xfrm>
              <a:off x="4023645" y="3023049"/>
              <a:ext cx="683032" cy="286722"/>
              <a:chOff x="4023645" y="3023049"/>
              <a:chExt cx="683032" cy="286722"/>
            </a:xfrm>
          </p:grpSpPr>
          <p:sp>
            <p:nvSpPr>
              <p:cNvPr id="6639" name="Google Shape;6639;p8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1" name="Google Shape;6641;p84"/>
          <p:cNvGrpSpPr/>
          <p:nvPr/>
        </p:nvGrpSpPr>
        <p:grpSpPr>
          <a:xfrm>
            <a:off x="1541251" y="1854258"/>
            <a:ext cx="713522" cy="688025"/>
            <a:chOff x="1706078" y="2092648"/>
            <a:chExt cx="660913" cy="637296"/>
          </a:xfrm>
        </p:grpSpPr>
        <p:sp>
          <p:nvSpPr>
            <p:cNvPr id="6642" name="Google Shape;6642;p8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3" name="Google Shape;6643;p84"/>
            <p:cNvGrpSpPr/>
            <p:nvPr/>
          </p:nvGrpSpPr>
          <p:grpSpPr>
            <a:xfrm>
              <a:off x="1706078" y="2092648"/>
              <a:ext cx="660913" cy="575241"/>
              <a:chOff x="1706078" y="2092648"/>
              <a:chExt cx="660913" cy="575241"/>
            </a:xfrm>
          </p:grpSpPr>
          <p:sp>
            <p:nvSpPr>
              <p:cNvPr id="6644" name="Google Shape;6644;p8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7" name="Google Shape;6647;p84"/>
          <p:cNvGrpSpPr/>
          <p:nvPr/>
        </p:nvGrpSpPr>
        <p:grpSpPr>
          <a:xfrm>
            <a:off x="6303109" y="971806"/>
            <a:ext cx="1317459" cy="684168"/>
            <a:chOff x="238125" y="999450"/>
            <a:chExt cx="7140700" cy="3708225"/>
          </a:xfrm>
        </p:grpSpPr>
        <p:sp>
          <p:nvSpPr>
            <p:cNvPr id="6648" name="Google Shape;6648;p8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0" name="Shape 6660"/>
        <p:cNvGrpSpPr/>
        <p:nvPr/>
      </p:nvGrpSpPr>
      <p:grpSpPr>
        <a:xfrm>
          <a:off x="0" y="0"/>
          <a:ext cx="0" cy="0"/>
          <a:chOff x="0" y="0"/>
          <a:chExt cx="0" cy="0"/>
        </a:xfrm>
      </p:grpSpPr>
      <p:grpSp>
        <p:nvGrpSpPr>
          <p:cNvPr id="6661" name="Google Shape;6661;p85"/>
          <p:cNvGrpSpPr/>
          <p:nvPr/>
        </p:nvGrpSpPr>
        <p:grpSpPr>
          <a:xfrm>
            <a:off x="717027" y="967622"/>
            <a:ext cx="1636117" cy="1526144"/>
            <a:chOff x="729238" y="1179665"/>
            <a:chExt cx="1636117" cy="1526144"/>
          </a:xfrm>
        </p:grpSpPr>
        <p:grpSp>
          <p:nvGrpSpPr>
            <p:cNvPr id="6662" name="Google Shape;6662;p85"/>
            <p:cNvGrpSpPr/>
            <p:nvPr/>
          </p:nvGrpSpPr>
          <p:grpSpPr>
            <a:xfrm>
              <a:off x="729238" y="1179665"/>
              <a:ext cx="80700" cy="1526144"/>
              <a:chOff x="729238" y="1179665"/>
              <a:chExt cx="80700" cy="1526144"/>
            </a:xfrm>
          </p:grpSpPr>
          <p:sp>
            <p:nvSpPr>
              <p:cNvPr id="6663" name="Google Shape;6663;p8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3" name="Google Shape;6673;p85"/>
            <p:cNvGrpSpPr/>
            <p:nvPr/>
          </p:nvGrpSpPr>
          <p:grpSpPr>
            <a:xfrm>
              <a:off x="903098" y="1179665"/>
              <a:ext cx="80700" cy="1526144"/>
              <a:chOff x="903098" y="1179665"/>
              <a:chExt cx="80700" cy="1526144"/>
            </a:xfrm>
          </p:grpSpPr>
          <p:sp>
            <p:nvSpPr>
              <p:cNvPr id="6674" name="Google Shape;6674;p8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85"/>
            <p:cNvGrpSpPr/>
            <p:nvPr/>
          </p:nvGrpSpPr>
          <p:grpSpPr>
            <a:xfrm>
              <a:off x="1076958" y="1179665"/>
              <a:ext cx="80700" cy="1526144"/>
              <a:chOff x="1076958" y="1179665"/>
              <a:chExt cx="80700" cy="1526144"/>
            </a:xfrm>
          </p:grpSpPr>
          <p:sp>
            <p:nvSpPr>
              <p:cNvPr id="6685" name="Google Shape;6685;p8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85"/>
            <p:cNvGrpSpPr/>
            <p:nvPr/>
          </p:nvGrpSpPr>
          <p:grpSpPr>
            <a:xfrm>
              <a:off x="1247707" y="1179665"/>
              <a:ext cx="80700" cy="1526144"/>
              <a:chOff x="1247707" y="1179665"/>
              <a:chExt cx="80700" cy="1526144"/>
            </a:xfrm>
          </p:grpSpPr>
          <p:sp>
            <p:nvSpPr>
              <p:cNvPr id="6696" name="Google Shape;6696;p8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85"/>
            <p:cNvGrpSpPr/>
            <p:nvPr/>
          </p:nvGrpSpPr>
          <p:grpSpPr>
            <a:xfrm>
              <a:off x="1421567" y="1179665"/>
              <a:ext cx="80700" cy="1526144"/>
              <a:chOff x="1421567" y="1179665"/>
              <a:chExt cx="80700" cy="1526144"/>
            </a:xfrm>
          </p:grpSpPr>
          <p:sp>
            <p:nvSpPr>
              <p:cNvPr id="6707" name="Google Shape;6707;p8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85"/>
            <p:cNvGrpSpPr/>
            <p:nvPr/>
          </p:nvGrpSpPr>
          <p:grpSpPr>
            <a:xfrm>
              <a:off x="1592327" y="1179665"/>
              <a:ext cx="80700" cy="1526144"/>
              <a:chOff x="1592327" y="1179665"/>
              <a:chExt cx="80700" cy="1526144"/>
            </a:xfrm>
          </p:grpSpPr>
          <p:sp>
            <p:nvSpPr>
              <p:cNvPr id="6718" name="Google Shape;6718;p8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85"/>
            <p:cNvGrpSpPr/>
            <p:nvPr/>
          </p:nvGrpSpPr>
          <p:grpSpPr>
            <a:xfrm>
              <a:off x="1766187" y="1179665"/>
              <a:ext cx="80700" cy="1526144"/>
              <a:chOff x="1766187" y="1179665"/>
              <a:chExt cx="80700" cy="1526144"/>
            </a:xfrm>
          </p:grpSpPr>
          <p:sp>
            <p:nvSpPr>
              <p:cNvPr id="6729" name="Google Shape;6729;p8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85"/>
            <p:cNvGrpSpPr/>
            <p:nvPr/>
          </p:nvGrpSpPr>
          <p:grpSpPr>
            <a:xfrm>
              <a:off x="1936935" y="1179665"/>
              <a:ext cx="80700" cy="1526144"/>
              <a:chOff x="1936935" y="1179665"/>
              <a:chExt cx="80700" cy="1526144"/>
            </a:xfrm>
          </p:grpSpPr>
          <p:sp>
            <p:nvSpPr>
              <p:cNvPr id="6740" name="Google Shape;6740;p8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85"/>
            <p:cNvGrpSpPr/>
            <p:nvPr/>
          </p:nvGrpSpPr>
          <p:grpSpPr>
            <a:xfrm>
              <a:off x="2110795" y="1179665"/>
              <a:ext cx="80700" cy="1526144"/>
              <a:chOff x="2110795" y="1179665"/>
              <a:chExt cx="80700" cy="1526144"/>
            </a:xfrm>
          </p:grpSpPr>
          <p:sp>
            <p:nvSpPr>
              <p:cNvPr id="6751" name="Google Shape;6751;p8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85"/>
            <p:cNvGrpSpPr/>
            <p:nvPr/>
          </p:nvGrpSpPr>
          <p:grpSpPr>
            <a:xfrm>
              <a:off x="2284655" y="1179665"/>
              <a:ext cx="80700" cy="1526144"/>
              <a:chOff x="2284655" y="1179665"/>
              <a:chExt cx="80700" cy="1526144"/>
            </a:xfrm>
          </p:grpSpPr>
          <p:sp>
            <p:nvSpPr>
              <p:cNvPr id="6762" name="Google Shape;6762;p8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72" name="Google Shape;6772;p85"/>
          <p:cNvGrpSpPr/>
          <p:nvPr/>
        </p:nvGrpSpPr>
        <p:grpSpPr>
          <a:xfrm>
            <a:off x="2611693" y="986760"/>
            <a:ext cx="1364248" cy="1102133"/>
            <a:chOff x="2623904" y="1198803"/>
            <a:chExt cx="1364248" cy="1102133"/>
          </a:xfrm>
        </p:grpSpPr>
        <p:grpSp>
          <p:nvGrpSpPr>
            <p:cNvPr id="6773" name="Google Shape;6773;p85"/>
            <p:cNvGrpSpPr/>
            <p:nvPr/>
          </p:nvGrpSpPr>
          <p:grpSpPr>
            <a:xfrm>
              <a:off x="2623907" y="1198803"/>
              <a:ext cx="1364245" cy="273000"/>
              <a:chOff x="2623907" y="1198803"/>
              <a:chExt cx="1364245" cy="273000"/>
            </a:xfrm>
          </p:grpSpPr>
          <p:sp>
            <p:nvSpPr>
              <p:cNvPr id="6774" name="Google Shape;6774;p8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85"/>
            <p:cNvGrpSpPr/>
            <p:nvPr/>
          </p:nvGrpSpPr>
          <p:grpSpPr>
            <a:xfrm>
              <a:off x="2623904" y="1476964"/>
              <a:ext cx="1364245" cy="273000"/>
              <a:chOff x="2623904" y="1476964"/>
              <a:chExt cx="1364245" cy="273000"/>
            </a:xfrm>
          </p:grpSpPr>
          <p:sp>
            <p:nvSpPr>
              <p:cNvPr id="6780" name="Google Shape;6780;p8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85"/>
            <p:cNvGrpSpPr/>
            <p:nvPr/>
          </p:nvGrpSpPr>
          <p:grpSpPr>
            <a:xfrm>
              <a:off x="2623907" y="1749775"/>
              <a:ext cx="1364245" cy="273000"/>
              <a:chOff x="2623907" y="1749775"/>
              <a:chExt cx="1364245" cy="273000"/>
            </a:xfrm>
          </p:grpSpPr>
          <p:sp>
            <p:nvSpPr>
              <p:cNvPr id="6786" name="Google Shape;6786;p8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85"/>
            <p:cNvGrpSpPr/>
            <p:nvPr/>
          </p:nvGrpSpPr>
          <p:grpSpPr>
            <a:xfrm>
              <a:off x="2623904" y="2027936"/>
              <a:ext cx="1364245" cy="273000"/>
              <a:chOff x="2623904" y="2027936"/>
              <a:chExt cx="1364245" cy="273000"/>
            </a:xfrm>
          </p:grpSpPr>
          <p:sp>
            <p:nvSpPr>
              <p:cNvPr id="6792" name="Google Shape;6792;p8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7" name="Google Shape;6797;p85"/>
          <p:cNvGrpSpPr/>
          <p:nvPr/>
        </p:nvGrpSpPr>
        <p:grpSpPr>
          <a:xfrm>
            <a:off x="2601154" y="2445833"/>
            <a:ext cx="1387541" cy="159124"/>
            <a:chOff x="3200660" y="2180272"/>
            <a:chExt cx="2563824" cy="378237"/>
          </a:xfrm>
        </p:grpSpPr>
        <p:sp>
          <p:nvSpPr>
            <p:cNvPr id="6798" name="Google Shape;6798;p8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85"/>
          <p:cNvGrpSpPr/>
          <p:nvPr/>
        </p:nvGrpSpPr>
        <p:grpSpPr>
          <a:xfrm>
            <a:off x="2597679" y="2723597"/>
            <a:ext cx="1390502" cy="159625"/>
            <a:chOff x="3530150" y="2790075"/>
            <a:chExt cx="1962600" cy="225300"/>
          </a:xfrm>
        </p:grpSpPr>
        <p:sp>
          <p:nvSpPr>
            <p:cNvPr id="6817" name="Google Shape;6817;p8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85"/>
          <p:cNvGrpSpPr/>
          <p:nvPr/>
        </p:nvGrpSpPr>
        <p:grpSpPr>
          <a:xfrm>
            <a:off x="2597736" y="3001862"/>
            <a:ext cx="1411629" cy="154175"/>
            <a:chOff x="3558802" y="4011244"/>
            <a:chExt cx="1866000" cy="111600"/>
          </a:xfrm>
        </p:grpSpPr>
        <p:sp>
          <p:nvSpPr>
            <p:cNvPr id="6820" name="Google Shape;6820;p8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85"/>
          <p:cNvGrpSpPr/>
          <p:nvPr/>
        </p:nvGrpSpPr>
        <p:grpSpPr>
          <a:xfrm>
            <a:off x="2598024" y="2207432"/>
            <a:ext cx="1383503" cy="119761"/>
            <a:chOff x="3465975" y="2270258"/>
            <a:chExt cx="1986364" cy="171947"/>
          </a:xfrm>
        </p:grpSpPr>
        <p:sp>
          <p:nvSpPr>
            <p:cNvPr id="6823" name="Google Shape;6823;p8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85"/>
          <p:cNvGrpSpPr/>
          <p:nvPr/>
        </p:nvGrpSpPr>
        <p:grpSpPr>
          <a:xfrm>
            <a:off x="2609031" y="3571205"/>
            <a:ext cx="1369531" cy="195460"/>
            <a:chOff x="723300" y="4253549"/>
            <a:chExt cx="2276482" cy="324900"/>
          </a:xfrm>
        </p:grpSpPr>
        <p:sp>
          <p:nvSpPr>
            <p:cNvPr id="6832" name="Google Shape;6832;p8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85"/>
          <p:cNvGrpSpPr/>
          <p:nvPr/>
        </p:nvGrpSpPr>
        <p:grpSpPr>
          <a:xfrm>
            <a:off x="2598592" y="3272446"/>
            <a:ext cx="1389066" cy="180119"/>
            <a:chOff x="705948" y="3788465"/>
            <a:chExt cx="2308953" cy="299400"/>
          </a:xfrm>
        </p:grpSpPr>
        <p:sp>
          <p:nvSpPr>
            <p:cNvPr id="6838" name="Google Shape;6838;p8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85"/>
          <p:cNvGrpSpPr/>
          <p:nvPr/>
        </p:nvGrpSpPr>
        <p:grpSpPr>
          <a:xfrm>
            <a:off x="4195583" y="1876400"/>
            <a:ext cx="1433821" cy="191501"/>
            <a:chOff x="4273350" y="2088443"/>
            <a:chExt cx="1433821" cy="191501"/>
          </a:xfrm>
        </p:grpSpPr>
        <p:grpSp>
          <p:nvGrpSpPr>
            <p:cNvPr id="6844" name="Google Shape;6844;p85"/>
            <p:cNvGrpSpPr/>
            <p:nvPr/>
          </p:nvGrpSpPr>
          <p:grpSpPr>
            <a:xfrm>
              <a:off x="4273350" y="2088443"/>
              <a:ext cx="1433821" cy="0"/>
              <a:chOff x="5224975" y="2962250"/>
              <a:chExt cx="1544400" cy="0"/>
            </a:xfrm>
          </p:grpSpPr>
          <p:cxnSp>
            <p:nvCxnSpPr>
              <p:cNvPr id="6845" name="Google Shape;6845;p8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846" name="Google Shape;6846;p8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847" name="Google Shape;6847;p85"/>
            <p:cNvGrpSpPr/>
            <p:nvPr/>
          </p:nvGrpSpPr>
          <p:grpSpPr>
            <a:xfrm>
              <a:off x="4273350" y="2279944"/>
              <a:ext cx="1433821" cy="0"/>
              <a:chOff x="5224975" y="2962250"/>
              <a:chExt cx="1544400" cy="0"/>
            </a:xfrm>
          </p:grpSpPr>
          <p:cxnSp>
            <p:nvCxnSpPr>
              <p:cNvPr id="6848" name="Google Shape;6848;p8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849" name="Google Shape;6849;p8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850" name="Google Shape;6850;p85"/>
          <p:cNvGrpSpPr/>
          <p:nvPr/>
        </p:nvGrpSpPr>
        <p:grpSpPr>
          <a:xfrm>
            <a:off x="2646529" y="3885304"/>
            <a:ext cx="1304609" cy="294074"/>
            <a:chOff x="2658741" y="4097347"/>
            <a:chExt cx="1304609" cy="294074"/>
          </a:xfrm>
        </p:grpSpPr>
        <p:grpSp>
          <p:nvGrpSpPr>
            <p:cNvPr id="6851" name="Google Shape;6851;p85"/>
            <p:cNvGrpSpPr/>
            <p:nvPr/>
          </p:nvGrpSpPr>
          <p:grpSpPr>
            <a:xfrm>
              <a:off x="2658741" y="4097347"/>
              <a:ext cx="118572" cy="294074"/>
              <a:chOff x="3343310" y="4475555"/>
              <a:chExt cx="127717" cy="316753"/>
            </a:xfrm>
          </p:grpSpPr>
          <p:sp>
            <p:nvSpPr>
              <p:cNvPr id="6852" name="Google Shape;6852;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85"/>
            <p:cNvGrpSpPr/>
            <p:nvPr/>
          </p:nvGrpSpPr>
          <p:grpSpPr>
            <a:xfrm>
              <a:off x="3815519" y="4098388"/>
              <a:ext cx="147831" cy="291991"/>
              <a:chOff x="3527539" y="4476677"/>
              <a:chExt cx="159232" cy="314510"/>
            </a:xfrm>
          </p:grpSpPr>
          <p:sp>
            <p:nvSpPr>
              <p:cNvPr id="6855" name="Google Shape;6855;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85"/>
            <p:cNvGrpSpPr/>
            <p:nvPr/>
          </p:nvGrpSpPr>
          <p:grpSpPr>
            <a:xfrm>
              <a:off x="3511696" y="4098388"/>
              <a:ext cx="147831" cy="291991"/>
              <a:chOff x="3527539" y="4476677"/>
              <a:chExt cx="159232" cy="314510"/>
            </a:xfrm>
          </p:grpSpPr>
          <p:sp>
            <p:nvSpPr>
              <p:cNvPr id="6858" name="Google Shape;6858;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85"/>
            <p:cNvGrpSpPr/>
            <p:nvPr/>
          </p:nvGrpSpPr>
          <p:grpSpPr>
            <a:xfrm>
              <a:off x="3207874" y="4098388"/>
              <a:ext cx="147831" cy="291991"/>
              <a:chOff x="3527539" y="4476677"/>
              <a:chExt cx="159232" cy="314510"/>
            </a:xfrm>
          </p:grpSpPr>
          <p:sp>
            <p:nvSpPr>
              <p:cNvPr id="6861" name="Google Shape;6861;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85"/>
            <p:cNvGrpSpPr/>
            <p:nvPr/>
          </p:nvGrpSpPr>
          <p:grpSpPr>
            <a:xfrm>
              <a:off x="2933305" y="4097347"/>
              <a:ext cx="118572" cy="294074"/>
              <a:chOff x="3343310" y="4475555"/>
              <a:chExt cx="127717" cy="316753"/>
            </a:xfrm>
          </p:grpSpPr>
          <p:sp>
            <p:nvSpPr>
              <p:cNvPr id="6864" name="Google Shape;6864;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6" name="Google Shape;6866;p85"/>
          <p:cNvGrpSpPr/>
          <p:nvPr/>
        </p:nvGrpSpPr>
        <p:grpSpPr>
          <a:xfrm>
            <a:off x="4197138" y="963998"/>
            <a:ext cx="1430711" cy="751237"/>
            <a:chOff x="5159450" y="1919950"/>
            <a:chExt cx="1541050" cy="862500"/>
          </a:xfrm>
        </p:grpSpPr>
        <p:sp>
          <p:nvSpPr>
            <p:cNvPr id="6867" name="Google Shape;6867;p8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868" name="Google Shape;6868;p85"/>
            <p:cNvGrpSpPr/>
            <p:nvPr/>
          </p:nvGrpSpPr>
          <p:grpSpPr>
            <a:xfrm>
              <a:off x="5159450" y="1919950"/>
              <a:ext cx="1541050" cy="862500"/>
              <a:chOff x="5159450" y="1919950"/>
              <a:chExt cx="1541050" cy="862500"/>
            </a:xfrm>
          </p:grpSpPr>
          <p:cxnSp>
            <p:nvCxnSpPr>
              <p:cNvPr id="6869" name="Google Shape;6869;p8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870" name="Google Shape;6870;p8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871" name="Google Shape;6871;p85"/>
          <p:cNvGrpSpPr/>
          <p:nvPr/>
        </p:nvGrpSpPr>
        <p:grpSpPr>
          <a:xfrm>
            <a:off x="4245275" y="2227768"/>
            <a:ext cx="1334436" cy="967914"/>
            <a:chOff x="4294923" y="2439811"/>
            <a:chExt cx="1334436" cy="967914"/>
          </a:xfrm>
        </p:grpSpPr>
        <p:grpSp>
          <p:nvGrpSpPr>
            <p:cNvPr id="6872" name="Google Shape;6872;p85"/>
            <p:cNvGrpSpPr/>
            <p:nvPr/>
          </p:nvGrpSpPr>
          <p:grpSpPr>
            <a:xfrm>
              <a:off x="4960455" y="2469658"/>
              <a:ext cx="668904" cy="885524"/>
              <a:chOff x="4960455" y="2469658"/>
              <a:chExt cx="668904" cy="885524"/>
            </a:xfrm>
          </p:grpSpPr>
          <p:sp>
            <p:nvSpPr>
              <p:cNvPr id="6873" name="Google Shape;6873;p8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85"/>
            <p:cNvGrpSpPr/>
            <p:nvPr/>
          </p:nvGrpSpPr>
          <p:grpSpPr>
            <a:xfrm>
              <a:off x="4294923" y="2469658"/>
              <a:ext cx="668951" cy="885524"/>
              <a:chOff x="4294923" y="2469658"/>
              <a:chExt cx="668951" cy="885524"/>
            </a:xfrm>
          </p:grpSpPr>
          <p:sp>
            <p:nvSpPr>
              <p:cNvPr id="6880" name="Google Shape;6880;p8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6" name="Google Shape;6886;p8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7" name="Google Shape;6887;p85"/>
          <p:cNvGrpSpPr/>
          <p:nvPr/>
        </p:nvGrpSpPr>
        <p:grpSpPr>
          <a:xfrm>
            <a:off x="4231478" y="3282213"/>
            <a:ext cx="1430949" cy="897289"/>
            <a:chOff x="4351371" y="3547942"/>
            <a:chExt cx="1345130" cy="843475"/>
          </a:xfrm>
        </p:grpSpPr>
        <p:grpSp>
          <p:nvGrpSpPr>
            <p:cNvPr id="6888" name="Google Shape;6888;p85"/>
            <p:cNvGrpSpPr/>
            <p:nvPr/>
          </p:nvGrpSpPr>
          <p:grpSpPr>
            <a:xfrm>
              <a:off x="4351371" y="4209917"/>
              <a:ext cx="1345130" cy="181500"/>
              <a:chOff x="4351371" y="4209917"/>
              <a:chExt cx="1345130" cy="181500"/>
            </a:xfrm>
          </p:grpSpPr>
          <p:sp>
            <p:nvSpPr>
              <p:cNvPr id="6889" name="Google Shape;6889;p8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0" name="Google Shape;6890;p8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891" name="Google Shape;6891;p85"/>
            <p:cNvGrpSpPr/>
            <p:nvPr/>
          </p:nvGrpSpPr>
          <p:grpSpPr>
            <a:xfrm>
              <a:off x="4403010" y="3985221"/>
              <a:ext cx="1109518" cy="181500"/>
              <a:chOff x="4403010" y="3985221"/>
              <a:chExt cx="1109518" cy="181500"/>
            </a:xfrm>
          </p:grpSpPr>
          <p:sp>
            <p:nvSpPr>
              <p:cNvPr id="6892" name="Google Shape;6892;p8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3" name="Google Shape;6893;p8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894" name="Google Shape;6894;p85"/>
            <p:cNvGrpSpPr/>
            <p:nvPr/>
          </p:nvGrpSpPr>
          <p:grpSpPr>
            <a:xfrm>
              <a:off x="4618704" y="3766582"/>
              <a:ext cx="807858" cy="181500"/>
              <a:chOff x="4618704" y="3766582"/>
              <a:chExt cx="807858" cy="181500"/>
            </a:xfrm>
          </p:grpSpPr>
          <p:sp>
            <p:nvSpPr>
              <p:cNvPr id="6895" name="Google Shape;6895;p8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6" name="Google Shape;6896;p8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897" name="Google Shape;6897;p85"/>
            <p:cNvGrpSpPr/>
            <p:nvPr/>
          </p:nvGrpSpPr>
          <p:grpSpPr>
            <a:xfrm>
              <a:off x="4735238" y="3547942"/>
              <a:ext cx="462839" cy="181500"/>
              <a:chOff x="4735238" y="3547942"/>
              <a:chExt cx="462839" cy="181500"/>
            </a:xfrm>
          </p:grpSpPr>
          <p:sp>
            <p:nvSpPr>
              <p:cNvPr id="6898" name="Google Shape;6898;p8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9" name="Google Shape;6899;p8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900" name="Google Shape;6900;p85"/>
          <p:cNvGrpSpPr/>
          <p:nvPr/>
        </p:nvGrpSpPr>
        <p:grpSpPr>
          <a:xfrm>
            <a:off x="7407836" y="2217537"/>
            <a:ext cx="1020955" cy="928853"/>
            <a:chOff x="926675" y="238125"/>
            <a:chExt cx="5755100" cy="5232975"/>
          </a:xfrm>
        </p:grpSpPr>
        <p:sp>
          <p:nvSpPr>
            <p:cNvPr id="6901" name="Google Shape;6901;p8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85"/>
          <p:cNvGrpSpPr/>
          <p:nvPr/>
        </p:nvGrpSpPr>
        <p:grpSpPr>
          <a:xfrm>
            <a:off x="715210" y="2616272"/>
            <a:ext cx="1695374" cy="1560837"/>
            <a:chOff x="727421" y="2828315"/>
            <a:chExt cx="1695374" cy="1560837"/>
          </a:xfrm>
        </p:grpSpPr>
        <p:grpSp>
          <p:nvGrpSpPr>
            <p:cNvPr id="6906" name="Google Shape;6906;p85"/>
            <p:cNvGrpSpPr/>
            <p:nvPr/>
          </p:nvGrpSpPr>
          <p:grpSpPr>
            <a:xfrm>
              <a:off x="727421" y="2828315"/>
              <a:ext cx="1695374" cy="1560837"/>
              <a:chOff x="734799" y="2782450"/>
              <a:chExt cx="1571100" cy="1577400"/>
            </a:xfrm>
          </p:grpSpPr>
          <p:cxnSp>
            <p:nvCxnSpPr>
              <p:cNvPr id="6907" name="Google Shape;6907;p8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908" name="Google Shape;6908;p8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909" name="Google Shape;6909;p85"/>
            <p:cNvGrpSpPr/>
            <p:nvPr/>
          </p:nvGrpSpPr>
          <p:grpSpPr>
            <a:xfrm>
              <a:off x="819108" y="2882501"/>
              <a:ext cx="1556791" cy="1426186"/>
              <a:chOff x="819108" y="2882501"/>
              <a:chExt cx="1556791" cy="1426186"/>
            </a:xfrm>
          </p:grpSpPr>
          <p:grpSp>
            <p:nvGrpSpPr>
              <p:cNvPr id="6910" name="Google Shape;6910;p85"/>
              <p:cNvGrpSpPr/>
              <p:nvPr/>
            </p:nvGrpSpPr>
            <p:grpSpPr>
              <a:xfrm>
                <a:off x="819108" y="2882501"/>
                <a:ext cx="103104" cy="1426186"/>
                <a:chOff x="4674013" y="3100904"/>
                <a:chExt cx="122758" cy="1698043"/>
              </a:xfrm>
            </p:grpSpPr>
            <p:sp>
              <p:nvSpPr>
                <p:cNvPr id="6911" name="Google Shape;6911;p8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85"/>
              <p:cNvGrpSpPr/>
              <p:nvPr/>
            </p:nvGrpSpPr>
            <p:grpSpPr>
              <a:xfrm>
                <a:off x="1062475" y="2882501"/>
                <a:ext cx="103104" cy="1426186"/>
                <a:chOff x="4940438" y="3100904"/>
                <a:chExt cx="122758" cy="1698043"/>
              </a:xfrm>
            </p:grpSpPr>
            <p:sp>
              <p:nvSpPr>
                <p:cNvPr id="6919" name="Google Shape;6919;p8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85"/>
              <p:cNvGrpSpPr/>
              <p:nvPr/>
            </p:nvGrpSpPr>
            <p:grpSpPr>
              <a:xfrm>
                <a:off x="1299324" y="2882501"/>
                <a:ext cx="103104" cy="1426186"/>
                <a:chOff x="5206863" y="3100904"/>
                <a:chExt cx="122758" cy="1698043"/>
              </a:xfrm>
            </p:grpSpPr>
            <p:sp>
              <p:nvSpPr>
                <p:cNvPr id="6927" name="Google Shape;6927;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4" name="Google Shape;6934;p85"/>
              <p:cNvGrpSpPr/>
              <p:nvPr/>
            </p:nvGrpSpPr>
            <p:grpSpPr>
              <a:xfrm>
                <a:off x="1786057" y="2882501"/>
                <a:ext cx="103104" cy="1426186"/>
                <a:chOff x="6006138" y="3143629"/>
                <a:chExt cx="122758" cy="1698043"/>
              </a:xfrm>
            </p:grpSpPr>
            <p:sp>
              <p:nvSpPr>
                <p:cNvPr id="6935" name="Google Shape;6935;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85"/>
              <p:cNvGrpSpPr/>
              <p:nvPr/>
            </p:nvGrpSpPr>
            <p:grpSpPr>
              <a:xfrm>
                <a:off x="2029422" y="2882501"/>
                <a:ext cx="103104" cy="1426186"/>
                <a:chOff x="6805413" y="3100904"/>
                <a:chExt cx="122758" cy="1698043"/>
              </a:xfrm>
            </p:grpSpPr>
            <p:sp>
              <p:nvSpPr>
                <p:cNvPr id="6943" name="Google Shape;6943;p8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85"/>
              <p:cNvGrpSpPr/>
              <p:nvPr/>
            </p:nvGrpSpPr>
            <p:grpSpPr>
              <a:xfrm>
                <a:off x="2272795" y="2882501"/>
                <a:ext cx="103104" cy="1426186"/>
                <a:chOff x="5206863" y="3100904"/>
                <a:chExt cx="122758" cy="1698043"/>
              </a:xfrm>
            </p:grpSpPr>
            <p:sp>
              <p:nvSpPr>
                <p:cNvPr id="6951" name="Google Shape;6951;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85"/>
              <p:cNvGrpSpPr/>
              <p:nvPr/>
            </p:nvGrpSpPr>
            <p:grpSpPr>
              <a:xfrm>
                <a:off x="1542694" y="2882501"/>
                <a:ext cx="103104" cy="1426186"/>
                <a:chOff x="6006138" y="3143629"/>
                <a:chExt cx="122758" cy="1698043"/>
              </a:xfrm>
            </p:grpSpPr>
            <p:sp>
              <p:nvSpPr>
                <p:cNvPr id="6959" name="Google Shape;6959;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66" name="Google Shape;6966;p85"/>
          <p:cNvGrpSpPr/>
          <p:nvPr/>
        </p:nvGrpSpPr>
        <p:grpSpPr>
          <a:xfrm>
            <a:off x="5671260" y="3305994"/>
            <a:ext cx="2749952" cy="870677"/>
            <a:chOff x="238125" y="1725700"/>
            <a:chExt cx="7139025" cy="2260325"/>
          </a:xfrm>
        </p:grpSpPr>
        <p:sp>
          <p:nvSpPr>
            <p:cNvPr id="6967" name="Google Shape;6967;p8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85"/>
          <p:cNvGrpSpPr/>
          <p:nvPr/>
        </p:nvGrpSpPr>
        <p:grpSpPr>
          <a:xfrm>
            <a:off x="5941424" y="2247740"/>
            <a:ext cx="1105452" cy="916747"/>
            <a:chOff x="5249100" y="1210600"/>
            <a:chExt cx="3502700" cy="2904775"/>
          </a:xfrm>
        </p:grpSpPr>
        <p:sp>
          <p:nvSpPr>
            <p:cNvPr id="6978" name="Google Shape;6978;p8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82" name="Google Shape;6982;p8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983" name="Google Shape;6983;p8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984" name="Google Shape;6984;p8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985" name="Google Shape;6985;p8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986" name="Google Shape;6986;p8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85"/>
          <p:cNvGrpSpPr/>
          <p:nvPr/>
        </p:nvGrpSpPr>
        <p:grpSpPr>
          <a:xfrm>
            <a:off x="7123972" y="967158"/>
            <a:ext cx="1304650" cy="1124856"/>
            <a:chOff x="7287122" y="1165658"/>
            <a:chExt cx="1219413" cy="1051365"/>
          </a:xfrm>
        </p:grpSpPr>
        <p:grpSp>
          <p:nvGrpSpPr>
            <p:cNvPr id="6988" name="Google Shape;6988;p85"/>
            <p:cNvGrpSpPr/>
            <p:nvPr/>
          </p:nvGrpSpPr>
          <p:grpSpPr>
            <a:xfrm>
              <a:off x="7287122" y="1969723"/>
              <a:ext cx="1219413" cy="247300"/>
              <a:chOff x="7287122" y="1969723"/>
              <a:chExt cx="1219413" cy="247300"/>
            </a:xfrm>
          </p:grpSpPr>
          <p:sp>
            <p:nvSpPr>
              <p:cNvPr id="6989" name="Google Shape;6989;p8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0" name="Google Shape;6990;p85"/>
              <p:cNvGrpSpPr/>
              <p:nvPr/>
            </p:nvGrpSpPr>
            <p:grpSpPr>
              <a:xfrm>
                <a:off x="7287122" y="2063892"/>
                <a:ext cx="1151753" cy="73428"/>
                <a:chOff x="7287122" y="2063892"/>
                <a:chExt cx="1151753" cy="73428"/>
              </a:xfrm>
            </p:grpSpPr>
            <p:sp>
              <p:nvSpPr>
                <p:cNvPr id="6991" name="Google Shape;6991;p8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92" name="Google Shape;6992;p8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993" name="Google Shape;6993;p85"/>
            <p:cNvGrpSpPr/>
            <p:nvPr/>
          </p:nvGrpSpPr>
          <p:grpSpPr>
            <a:xfrm>
              <a:off x="7287122" y="1712201"/>
              <a:ext cx="1219403" cy="246767"/>
              <a:chOff x="7287122" y="1712201"/>
              <a:chExt cx="1219403" cy="246767"/>
            </a:xfrm>
          </p:grpSpPr>
          <p:sp>
            <p:nvSpPr>
              <p:cNvPr id="6994" name="Google Shape;6994;p8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5" name="Google Shape;6995;p85"/>
              <p:cNvGrpSpPr/>
              <p:nvPr/>
            </p:nvGrpSpPr>
            <p:grpSpPr>
              <a:xfrm>
                <a:off x="7287122" y="1842861"/>
                <a:ext cx="1005303" cy="73419"/>
                <a:chOff x="7287122" y="1842861"/>
                <a:chExt cx="1005303" cy="73419"/>
              </a:xfrm>
            </p:grpSpPr>
            <p:sp>
              <p:nvSpPr>
                <p:cNvPr id="6996" name="Google Shape;6996;p8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97" name="Google Shape;6997;p8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998" name="Google Shape;6998;p85"/>
            <p:cNvGrpSpPr/>
            <p:nvPr/>
          </p:nvGrpSpPr>
          <p:grpSpPr>
            <a:xfrm>
              <a:off x="7287122" y="1447520"/>
              <a:ext cx="1219403" cy="286667"/>
              <a:chOff x="7287122" y="1447520"/>
              <a:chExt cx="1219403" cy="286667"/>
            </a:xfrm>
          </p:grpSpPr>
          <p:sp>
            <p:nvSpPr>
              <p:cNvPr id="6999" name="Google Shape;6999;p8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0" name="Google Shape;7000;p85"/>
              <p:cNvGrpSpPr/>
              <p:nvPr/>
            </p:nvGrpSpPr>
            <p:grpSpPr>
              <a:xfrm>
                <a:off x="7287122" y="1581977"/>
                <a:ext cx="852803" cy="73428"/>
                <a:chOff x="7287122" y="1581977"/>
                <a:chExt cx="852803" cy="73428"/>
              </a:xfrm>
            </p:grpSpPr>
            <p:sp>
              <p:nvSpPr>
                <p:cNvPr id="7001" name="Google Shape;7001;p8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2" name="Google Shape;7002;p8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003" name="Google Shape;7003;p85"/>
            <p:cNvGrpSpPr/>
            <p:nvPr/>
          </p:nvGrpSpPr>
          <p:grpSpPr>
            <a:xfrm>
              <a:off x="7287122" y="1165658"/>
              <a:ext cx="1219403" cy="344253"/>
              <a:chOff x="7287122" y="1165658"/>
              <a:chExt cx="1219403" cy="344253"/>
            </a:xfrm>
          </p:grpSpPr>
          <p:sp>
            <p:nvSpPr>
              <p:cNvPr id="7004" name="Google Shape;7004;p8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5" name="Google Shape;7005;p85"/>
              <p:cNvGrpSpPr/>
              <p:nvPr/>
            </p:nvGrpSpPr>
            <p:grpSpPr>
              <a:xfrm>
                <a:off x="7287122" y="1341025"/>
                <a:ext cx="695703" cy="73419"/>
                <a:chOff x="7287122" y="1341025"/>
                <a:chExt cx="695703" cy="73419"/>
              </a:xfrm>
            </p:grpSpPr>
            <p:sp>
              <p:nvSpPr>
                <p:cNvPr id="7006" name="Google Shape;7006;p8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7" name="Google Shape;7007;p8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008" name="Google Shape;7008;p85"/>
          <p:cNvGrpSpPr/>
          <p:nvPr/>
        </p:nvGrpSpPr>
        <p:grpSpPr>
          <a:xfrm>
            <a:off x="5790464" y="973181"/>
            <a:ext cx="1397729" cy="1098540"/>
            <a:chOff x="5900602" y="1193063"/>
            <a:chExt cx="1299851" cy="1021707"/>
          </a:xfrm>
        </p:grpSpPr>
        <p:grpSp>
          <p:nvGrpSpPr>
            <p:cNvPr id="7009" name="Google Shape;7009;p85"/>
            <p:cNvGrpSpPr/>
            <p:nvPr/>
          </p:nvGrpSpPr>
          <p:grpSpPr>
            <a:xfrm>
              <a:off x="6520337" y="1193063"/>
              <a:ext cx="341815" cy="799959"/>
              <a:chOff x="6520337" y="1193063"/>
              <a:chExt cx="341815" cy="799959"/>
            </a:xfrm>
          </p:grpSpPr>
          <p:grpSp>
            <p:nvGrpSpPr>
              <p:cNvPr id="7010" name="Google Shape;7010;p85"/>
              <p:cNvGrpSpPr/>
              <p:nvPr/>
            </p:nvGrpSpPr>
            <p:grpSpPr>
              <a:xfrm>
                <a:off x="6520337" y="1589527"/>
                <a:ext cx="213950" cy="403494"/>
                <a:chOff x="6520337" y="1589527"/>
                <a:chExt cx="213950" cy="403494"/>
              </a:xfrm>
            </p:grpSpPr>
            <p:sp>
              <p:nvSpPr>
                <p:cNvPr id="7011" name="Google Shape;7011;p8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85"/>
              <p:cNvGrpSpPr/>
              <p:nvPr/>
            </p:nvGrpSpPr>
            <p:grpSpPr>
              <a:xfrm>
                <a:off x="6577204" y="1193063"/>
                <a:ext cx="284947" cy="464512"/>
                <a:chOff x="6577204" y="1193063"/>
                <a:chExt cx="284947" cy="464512"/>
              </a:xfrm>
            </p:grpSpPr>
            <p:sp>
              <p:nvSpPr>
                <p:cNvPr id="7014" name="Google Shape;7014;p8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15" name="Google Shape;7015;p8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016" name="Google Shape;7016;p85"/>
            <p:cNvGrpSpPr/>
            <p:nvPr/>
          </p:nvGrpSpPr>
          <p:grpSpPr>
            <a:xfrm>
              <a:off x="6238903" y="1193063"/>
              <a:ext cx="300475" cy="900152"/>
              <a:chOff x="6238903" y="1193063"/>
              <a:chExt cx="300475" cy="900152"/>
            </a:xfrm>
          </p:grpSpPr>
          <p:grpSp>
            <p:nvGrpSpPr>
              <p:cNvPr id="7017" name="Google Shape;7017;p85"/>
              <p:cNvGrpSpPr/>
              <p:nvPr/>
            </p:nvGrpSpPr>
            <p:grpSpPr>
              <a:xfrm>
                <a:off x="6290865" y="1489315"/>
                <a:ext cx="248514" cy="603900"/>
                <a:chOff x="6290865" y="1489315"/>
                <a:chExt cx="248514" cy="603900"/>
              </a:xfrm>
            </p:grpSpPr>
            <p:sp>
              <p:nvSpPr>
                <p:cNvPr id="7018" name="Google Shape;7018;p8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85"/>
              <p:cNvGrpSpPr/>
              <p:nvPr/>
            </p:nvGrpSpPr>
            <p:grpSpPr>
              <a:xfrm>
                <a:off x="6238903" y="1193063"/>
                <a:ext cx="284947" cy="333087"/>
                <a:chOff x="6238903" y="1193063"/>
                <a:chExt cx="284947" cy="333087"/>
              </a:xfrm>
            </p:grpSpPr>
            <p:sp>
              <p:nvSpPr>
                <p:cNvPr id="7021" name="Google Shape;7021;p8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2" name="Google Shape;7022;p8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023" name="Google Shape;7023;p85"/>
            <p:cNvGrpSpPr/>
            <p:nvPr/>
          </p:nvGrpSpPr>
          <p:grpSpPr>
            <a:xfrm>
              <a:off x="5900602" y="1193063"/>
              <a:ext cx="444345" cy="1021707"/>
              <a:chOff x="5900602" y="1193063"/>
              <a:chExt cx="444345" cy="1021707"/>
            </a:xfrm>
          </p:grpSpPr>
          <p:grpSp>
            <p:nvGrpSpPr>
              <p:cNvPr id="7024" name="Google Shape;7024;p85"/>
              <p:cNvGrpSpPr/>
              <p:nvPr/>
            </p:nvGrpSpPr>
            <p:grpSpPr>
              <a:xfrm>
                <a:off x="6046501" y="1367785"/>
                <a:ext cx="298446" cy="846986"/>
                <a:chOff x="6046501" y="1367785"/>
                <a:chExt cx="298446" cy="846986"/>
              </a:xfrm>
            </p:grpSpPr>
            <p:sp>
              <p:nvSpPr>
                <p:cNvPr id="7025" name="Google Shape;7025;p8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85"/>
              <p:cNvGrpSpPr/>
              <p:nvPr/>
            </p:nvGrpSpPr>
            <p:grpSpPr>
              <a:xfrm>
                <a:off x="5900602" y="1193063"/>
                <a:ext cx="284947" cy="182312"/>
                <a:chOff x="5900602" y="1193063"/>
                <a:chExt cx="284947" cy="182312"/>
              </a:xfrm>
            </p:grpSpPr>
            <p:sp>
              <p:nvSpPr>
                <p:cNvPr id="7028" name="Google Shape;7028;p8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9" name="Google Shape;7029;p8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030" name="Google Shape;7030;p85"/>
            <p:cNvGrpSpPr/>
            <p:nvPr/>
          </p:nvGrpSpPr>
          <p:grpSpPr>
            <a:xfrm>
              <a:off x="6738300" y="1193063"/>
              <a:ext cx="462153" cy="707634"/>
              <a:chOff x="6738300" y="1193063"/>
              <a:chExt cx="462153" cy="707634"/>
            </a:xfrm>
          </p:grpSpPr>
          <p:grpSp>
            <p:nvGrpSpPr>
              <p:cNvPr id="7031" name="Google Shape;7031;p85"/>
              <p:cNvGrpSpPr/>
              <p:nvPr/>
            </p:nvGrpSpPr>
            <p:grpSpPr>
              <a:xfrm>
                <a:off x="6915505" y="1193063"/>
                <a:ext cx="284947" cy="597387"/>
                <a:chOff x="6915505" y="1193063"/>
                <a:chExt cx="284947" cy="597387"/>
              </a:xfrm>
            </p:grpSpPr>
            <p:sp>
              <p:nvSpPr>
                <p:cNvPr id="7032" name="Google Shape;7032;p8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33" name="Google Shape;7033;p8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034" name="Google Shape;7034;p85"/>
              <p:cNvGrpSpPr/>
              <p:nvPr/>
            </p:nvGrpSpPr>
            <p:grpSpPr>
              <a:xfrm>
                <a:off x="6738300" y="1684725"/>
                <a:ext cx="230066" cy="215971"/>
                <a:chOff x="6738300" y="1684725"/>
                <a:chExt cx="230066" cy="215971"/>
              </a:xfrm>
            </p:grpSpPr>
            <p:sp>
              <p:nvSpPr>
                <p:cNvPr id="7035" name="Google Shape;7035;p8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40" name="Shape 7040"/>
        <p:cNvGrpSpPr/>
        <p:nvPr/>
      </p:nvGrpSpPr>
      <p:grpSpPr>
        <a:xfrm>
          <a:off x="0" y="0"/>
          <a:ext cx="0" cy="0"/>
          <a:chOff x="0" y="0"/>
          <a:chExt cx="0" cy="0"/>
        </a:xfrm>
      </p:grpSpPr>
      <p:grpSp>
        <p:nvGrpSpPr>
          <p:cNvPr id="7041" name="Google Shape;7041;p86"/>
          <p:cNvGrpSpPr/>
          <p:nvPr/>
        </p:nvGrpSpPr>
        <p:grpSpPr>
          <a:xfrm>
            <a:off x="821785" y="2307635"/>
            <a:ext cx="339235" cy="298186"/>
            <a:chOff x="898875" y="244725"/>
            <a:chExt cx="481800" cy="423500"/>
          </a:xfrm>
        </p:grpSpPr>
        <p:sp>
          <p:nvSpPr>
            <p:cNvPr id="7042" name="Google Shape;7042;p86"/>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3" name="Google Shape;7043;p86"/>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4" name="Google Shape;7044;p86"/>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5" name="Google Shape;7045;p86"/>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6" name="Google Shape;7046;p86"/>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7" name="Google Shape;7047;p86"/>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48" name="Google Shape;7048;p86"/>
          <p:cNvGrpSpPr/>
          <p:nvPr/>
        </p:nvGrpSpPr>
        <p:grpSpPr>
          <a:xfrm>
            <a:off x="1260167" y="2287103"/>
            <a:ext cx="298169" cy="339253"/>
            <a:chOff x="1529350" y="258825"/>
            <a:chExt cx="423475" cy="481825"/>
          </a:xfrm>
        </p:grpSpPr>
        <p:sp>
          <p:nvSpPr>
            <p:cNvPr id="7049" name="Google Shape;7049;p86"/>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0" name="Google Shape;7050;p86"/>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51" name="Google Shape;7051;p86"/>
          <p:cNvGrpSpPr/>
          <p:nvPr/>
        </p:nvGrpSpPr>
        <p:grpSpPr>
          <a:xfrm>
            <a:off x="2102437" y="2287102"/>
            <a:ext cx="298169" cy="339253"/>
            <a:chOff x="2707500" y="249400"/>
            <a:chExt cx="423475" cy="481825"/>
          </a:xfrm>
        </p:grpSpPr>
        <p:sp>
          <p:nvSpPr>
            <p:cNvPr id="7052" name="Google Shape;7052;p86"/>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3" name="Google Shape;7053;p86"/>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54" name="Google Shape;7054;p86"/>
          <p:cNvGrpSpPr/>
          <p:nvPr/>
        </p:nvGrpSpPr>
        <p:grpSpPr>
          <a:xfrm>
            <a:off x="2516052" y="2287428"/>
            <a:ext cx="305386" cy="338602"/>
            <a:chOff x="3300325" y="249875"/>
            <a:chExt cx="433725" cy="480900"/>
          </a:xfrm>
        </p:grpSpPr>
        <p:sp>
          <p:nvSpPr>
            <p:cNvPr id="7055" name="Google Shape;7055;p86"/>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6" name="Google Shape;7056;p86"/>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7" name="Google Shape;7057;p86"/>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8" name="Google Shape;7058;p86"/>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9" name="Google Shape;7059;p86"/>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0" name="Google Shape;7060;p86"/>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61" name="Google Shape;7061;p86"/>
          <p:cNvGrpSpPr/>
          <p:nvPr/>
        </p:nvGrpSpPr>
        <p:grpSpPr>
          <a:xfrm>
            <a:off x="1653142" y="2367273"/>
            <a:ext cx="340890" cy="178912"/>
            <a:chOff x="2084325" y="363300"/>
            <a:chExt cx="484150" cy="254100"/>
          </a:xfrm>
        </p:grpSpPr>
        <p:sp>
          <p:nvSpPr>
            <p:cNvPr id="7062" name="Google Shape;7062;p86"/>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3" name="Google Shape;7063;p86"/>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64" name="Google Shape;7064;p86"/>
          <p:cNvGrpSpPr/>
          <p:nvPr/>
        </p:nvGrpSpPr>
        <p:grpSpPr>
          <a:xfrm>
            <a:off x="2905137" y="2287349"/>
            <a:ext cx="352349" cy="338760"/>
            <a:chOff x="3854700" y="249750"/>
            <a:chExt cx="500425" cy="481125"/>
          </a:xfrm>
        </p:grpSpPr>
        <p:sp>
          <p:nvSpPr>
            <p:cNvPr id="7065" name="Google Shape;7065;p86"/>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6" name="Google Shape;7066;p86"/>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7" name="Google Shape;7067;p86"/>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8" name="Google Shape;7068;p86"/>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9" name="Google Shape;7069;p86"/>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0" name="Google Shape;7070;p86"/>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1" name="Google Shape;7071;p86"/>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2" name="Google Shape;7072;p86"/>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3" name="Google Shape;7073;p86"/>
          <p:cNvGrpSpPr/>
          <p:nvPr/>
        </p:nvGrpSpPr>
        <p:grpSpPr>
          <a:xfrm>
            <a:off x="3323126" y="2287349"/>
            <a:ext cx="352349" cy="338760"/>
            <a:chOff x="4447550" y="249750"/>
            <a:chExt cx="500425" cy="481125"/>
          </a:xfrm>
        </p:grpSpPr>
        <p:sp>
          <p:nvSpPr>
            <p:cNvPr id="7074" name="Google Shape;7074;p86"/>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5" name="Google Shape;7075;p86"/>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6" name="Google Shape;7076;p86"/>
          <p:cNvGrpSpPr/>
          <p:nvPr/>
        </p:nvGrpSpPr>
        <p:grpSpPr>
          <a:xfrm>
            <a:off x="3752328" y="2287102"/>
            <a:ext cx="339253" cy="339253"/>
            <a:chOff x="5049725" y="249400"/>
            <a:chExt cx="481825" cy="481825"/>
          </a:xfrm>
        </p:grpSpPr>
        <p:sp>
          <p:nvSpPr>
            <p:cNvPr id="7077" name="Google Shape;7077;p86"/>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8" name="Google Shape;7078;p86"/>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9" name="Google Shape;7079;p86"/>
          <p:cNvGrpSpPr/>
          <p:nvPr/>
        </p:nvGrpSpPr>
        <p:grpSpPr>
          <a:xfrm>
            <a:off x="4166269" y="2287102"/>
            <a:ext cx="339253" cy="339253"/>
            <a:chOff x="5660400" y="238125"/>
            <a:chExt cx="481825" cy="481825"/>
          </a:xfrm>
        </p:grpSpPr>
        <p:sp>
          <p:nvSpPr>
            <p:cNvPr id="7080" name="Google Shape;7080;p86"/>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1" name="Google Shape;7081;p86"/>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2" name="Google Shape;7082;p86"/>
          <p:cNvGrpSpPr/>
          <p:nvPr/>
        </p:nvGrpSpPr>
        <p:grpSpPr>
          <a:xfrm>
            <a:off x="4582955" y="2287102"/>
            <a:ext cx="339253" cy="339253"/>
            <a:chOff x="6235400" y="249400"/>
            <a:chExt cx="481825" cy="481825"/>
          </a:xfrm>
        </p:grpSpPr>
        <p:sp>
          <p:nvSpPr>
            <p:cNvPr id="7083" name="Google Shape;7083;p86"/>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4" name="Google Shape;7084;p86"/>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5" name="Google Shape;7085;p86"/>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6" name="Google Shape;7086;p86"/>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7" name="Google Shape;7087;p86"/>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8" name="Google Shape;7088;p86"/>
          <p:cNvGrpSpPr/>
          <p:nvPr/>
        </p:nvGrpSpPr>
        <p:grpSpPr>
          <a:xfrm>
            <a:off x="821301" y="2731810"/>
            <a:ext cx="340204" cy="298116"/>
            <a:chOff x="899850" y="871450"/>
            <a:chExt cx="483175" cy="423400"/>
          </a:xfrm>
        </p:grpSpPr>
        <p:sp>
          <p:nvSpPr>
            <p:cNvPr id="7089" name="Google Shape;7089;p86"/>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0" name="Google Shape;7090;p86"/>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1" name="Google Shape;7091;p86"/>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2" name="Google Shape;7092;p86"/>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093" name="Google Shape;7093;p86"/>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094" name="Google Shape;7094;p86"/>
          <p:cNvGrpSpPr/>
          <p:nvPr/>
        </p:nvGrpSpPr>
        <p:grpSpPr>
          <a:xfrm>
            <a:off x="1653301" y="2711232"/>
            <a:ext cx="340573" cy="339271"/>
            <a:chOff x="2085450" y="842250"/>
            <a:chExt cx="483700" cy="481850"/>
          </a:xfrm>
        </p:grpSpPr>
        <p:sp>
          <p:nvSpPr>
            <p:cNvPr id="7095" name="Google Shape;7095;p86"/>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6" name="Google Shape;7096;p86"/>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7" name="Google Shape;7097;p86"/>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98" name="Google Shape;7098;p86"/>
          <p:cNvGrpSpPr/>
          <p:nvPr/>
        </p:nvGrpSpPr>
        <p:grpSpPr>
          <a:xfrm>
            <a:off x="2081868" y="2711241"/>
            <a:ext cx="339306" cy="339253"/>
            <a:chOff x="2685825" y="840375"/>
            <a:chExt cx="481900" cy="481825"/>
          </a:xfrm>
        </p:grpSpPr>
        <p:sp>
          <p:nvSpPr>
            <p:cNvPr id="7099" name="Google Shape;7099;p86"/>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0" name="Google Shape;7100;p86"/>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01" name="Google Shape;7101;p86"/>
          <p:cNvGrpSpPr/>
          <p:nvPr/>
        </p:nvGrpSpPr>
        <p:grpSpPr>
          <a:xfrm>
            <a:off x="2493529" y="2710924"/>
            <a:ext cx="350431" cy="339887"/>
            <a:chOff x="3270675" y="841800"/>
            <a:chExt cx="497700" cy="482725"/>
          </a:xfrm>
        </p:grpSpPr>
        <p:sp>
          <p:nvSpPr>
            <p:cNvPr id="7102" name="Google Shape;7102;p86"/>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3" name="Google Shape;7103;p86"/>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4" name="Google Shape;7104;p86"/>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105" name="Google Shape;7105;p86"/>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06" name="Google Shape;7106;p86"/>
          <p:cNvGrpSpPr/>
          <p:nvPr/>
        </p:nvGrpSpPr>
        <p:grpSpPr>
          <a:xfrm>
            <a:off x="3329675" y="2731783"/>
            <a:ext cx="339253" cy="298169"/>
            <a:chOff x="4467200" y="877100"/>
            <a:chExt cx="481825" cy="423475"/>
          </a:xfrm>
        </p:grpSpPr>
        <p:sp>
          <p:nvSpPr>
            <p:cNvPr id="7107" name="Google Shape;7107;p86"/>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8" name="Google Shape;7108;p86"/>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9" name="Google Shape;7109;p86"/>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0" name="Google Shape;7110;p86"/>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11" name="Google Shape;7111;p86"/>
          <p:cNvGrpSpPr/>
          <p:nvPr/>
        </p:nvGrpSpPr>
        <p:grpSpPr>
          <a:xfrm>
            <a:off x="3744565" y="2711232"/>
            <a:ext cx="354778" cy="339271"/>
            <a:chOff x="5045500" y="842250"/>
            <a:chExt cx="503875" cy="481850"/>
          </a:xfrm>
        </p:grpSpPr>
        <p:sp>
          <p:nvSpPr>
            <p:cNvPr id="7112" name="Google Shape;7112;p86"/>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3" name="Google Shape;7113;p86"/>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14" name="Google Shape;7114;p86"/>
          <p:cNvGrpSpPr/>
          <p:nvPr/>
        </p:nvGrpSpPr>
        <p:grpSpPr>
          <a:xfrm>
            <a:off x="4167413" y="2737451"/>
            <a:ext cx="336965" cy="286833"/>
            <a:chOff x="5645200" y="879425"/>
            <a:chExt cx="478575" cy="407375"/>
          </a:xfrm>
        </p:grpSpPr>
        <p:sp>
          <p:nvSpPr>
            <p:cNvPr id="7115" name="Google Shape;7115;p86"/>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6" name="Google Shape;7116;p86"/>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7" name="Google Shape;7117;p86"/>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8" name="Google Shape;7118;p86"/>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9" name="Google Shape;7119;p86"/>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0" name="Google Shape;7120;p86"/>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21" name="Google Shape;7121;p86"/>
          <p:cNvGrpSpPr/>
          <p:nvPr/>
        </p:nvGrpSpPr>
        <p:grpSpPr>
          <a:xfrm>
            <a:off x="4603488" y="2711241"/>
            <a:ext cx="298186" cy="339253"/>
            <a:chOff x="6264525" y="842250"/>
            <a:chExt cx="423500" cy="481825"/>
          </a:xfrm>
        </p:grpSpPr>
        <p:sp>
          <p:nvSpPr>
            <p:cNvPr id="7122" name="Google Shape;7122;p86"/>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3" name="Google Shape;7123;p86"/>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4" name="Google Shape;7124;p86"/>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5" name="Google Shape;7125;p86"/>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6" name="Google Shape;7126;p86"/>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7" name="Google Shape;7127;p86"/>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8" name="Google Shape;7128;p86"/>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29" name="Google Shape;7129;p86"/>
          <p:cNvGrpSpPr/>
          <p:nvPr/>
        </p:nvGrpSpPr>
        <p:grpSpPr>
          <a:xfrm>
            <a:off x="821776" y="3125895"/>
            <a:ext cx="339253" cy="339253"/>
            <a:chOff x="900750" y="1436075"/>
            <a:chExt cx="481825" cy="481825"/>
          </a:xfrm>
        </p:grpSpPr>
        <p:sp>
          <p:nvSpPr>
            <p:cNvPr id="7130" name="Google Shape;7130;p86"/>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1" name="Google Shape;7131;p86"/>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2" name="Google Shape;7132;p86"/>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3" name="Google Shape;7133;p86"/>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4" name="Google Shape;7134;p86"/>
          <p:cNvGrpSpPr/>
          <p:nvPr/>
        </p:nvGrpSpPr>
        <p:grpSpPr>
          <a:xfrm>
            <a:off x="1239624" y="3186183"/>
            <a:ext cx="339253" cy="218676"/>
            <a:chOff x="1492675" y="1520750"/>
            <a:chExt cx="481825" cy="310575"/>
          </a:xfrm>
        </p:grpSpPr>
        <p:sp>
          <p:nvSpPr>
            <p:cNvPr id="7135" name="Google Shape;7135;p86"/>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6" name="Google Shape;7136;p86"/>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7" name="Google Shape;7137;p86"/>
          <p:cNvGrpSpPr/>
          <p:nvPr/>
        </p:nvGrpSpPr>
        <p:grpSpPr>
          <a:xfrm>
            <a:off x="1647421" y="3125877"/>
            <a:ext cx="352332" cy="339288"/>
            <a:chOff x="2071000" y="1435025"/>
            <a:chExt cx="500400" cy="481875"/>
          </a:xfrm>
        </p:grpSpPr>
        <p:sp>
          <p:nvSpPr>
            <p:cNvPr id="7138" name="Google Shape;7138;p86"/>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9" name="Google Shape;7139;p86"/>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0" name="Google Shape;7140;p86"/>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41" name="Google Shape;7141;p86"/>
          <p:cNvGrpSpPr/>
          <p:nvPr/>
        </p:nvGrpSpPr>
        <p:grpSpPr>
          <a:xfrm>
            <a:off x="2075584" y="3146709"/>
            <a:ext cx="351874" cy="297623"/>
            <a:chOff x="2678350" y="1464650"/>
            <a:chExt cx="499750" cy="422700"/>
          </a:xfrm>
        </p:grpSpPr>
        <p:sp>
          <p:nvSpPr>
            <p:cNvPr id="7142" name="Google Shape;7142;p86"/>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3" name="Google Shape;7143;p86"/>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4" name="Google Shape;7144;p86"/>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45" name="Google Shape;7145;p86"/>
          <p:cNvGrpSpPr/>
          <p:nvPr/>
        </p:nvGrpSpPr>
        <p:grpSpPr>
          <a:xfrm>
            <a:off x="2499118" y="3125895"/>
            <a:ext cx="339253" cy="339253"/>
            <a:chOff x="3271200" y="1435075"/>
            <a:chExt cx="481825" cy="481825"/>
          </a:xfrm>
        </p:grpSpPr>
        <p:sp>
          <p:nvSpPr>
            <p:cNvPr id="7146" name="Google Shape;7146;p86"/>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7" name="Google Shape;7147;p86"/>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48" name="Google Shape;7148;p86"/>
          <p:cNvGrpSpPr/>
          <p:nvPr/>
        </p:nvGrpSpPr>
        <p:grpSpPr>
          <a:xfrm>
            <a:off x="2909591" y="3125877"/>
            <a:ext cx="343442" cy="339288"/>
            <a:chOff x="3858100" y="1435075"/>
            <a:chExt cx="487775" cy="481875"/>
          </a:xfrm>
        </p:grpSpPr>
        <p:sp>
          <p:nvSpPr>
            <p:cNvPr id="7149" name="Google Shape;7149;p86"/>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0" name="Google Shape;7150;p86"/>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1" name="Google Shape;7151;p86"/>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2" name="Google Shape;7152;p86"/>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3" name="Google Shape;7153;p86"/>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54" name="Google Shape;7154;p86"/>
          <p:cNvGrpSpPr/>
          <p:nvPr/>
        </p:nvGrpSpPr>
        <p:grpSpPr>
          <a:xfrm>
            <a:off x="3329674" y="3125895"/>
            <a:ext cx="339253" cy="339253"/>
            <a:chOff x="4456875" y="1435075"/>
            <a:chExt cx="481825" cy="481825"/>
          </a:xfrm>
        </p:grpSpPr>
        <p:sp>
          <p:nvSpPr>
            <p:cNvPr id="7155" name="Google Shape;7155;p86"/>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6" name="Google Shape;7156;p86"/>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7" name="Google Shape;7157;p86"/>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8" name="Google Shape;7158;p86"/>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9" name="Google Shape;7159;p86"/>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0" name="Google Shape;7160;p86"/>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1" name="Google Shape;7161;p86"/>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2" name="Google Shape;7162;p86"/>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3" name="Google Shape;7163;p86"/>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4" name="Google Shape;7164;p86"/>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5" name="Google Shape;7165;p86"/>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6" name="Google Shape;7166;p86"/>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7" name="Google Shape;7167;p86"/>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8" name="Google Shape;7168;p86"/>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9" name="Google Shape;7169;p86"/>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0" name="Google Shape;7170;p86"/>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1" name="Google Shape;7171;p86"/>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2" name="Google Shape;7172;p86"/>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3" name="Google Shape;7173;p86"/>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74" name="Google Shape;7174;p86"/>
          <p:cNvGrpSpPr/>
          <p:nvPr/>
        </p:nvGrpSpPr>
        <p:grpSpPr>
          <a:xfrm>
            <a:off x="3750665" y="3125886"/>
            <a:ext cx="342580" cy="339271"/>
            <a:chOff x="5049725" y="1435050"/>
            <a:chExt cx="486550" cy="481850"/>
          </a:xfrm>
        </p:grpSpPr>
        <p:sp>
          <p:nvSpPr>
            <p:cNvPr id="7175" name="Google Shape;7175;p86"/>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6" name="Google Shape;7176;p86"/>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7" name="Google Shape;7177;p86"/>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8" name="Google Shape;7178;p86"/>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79" name="Google Shape;7179;p86"/>
          <p:cNvGrpSpPr/>
          <p:nvPr/>
        </p:nvGrpSpPr>
        <p:grpSpPr>
          <a:xfrm>
            <a:off x="4166216" y="3125895"/>
            <a:ext cx="339359" cy="339253"/>
            <a:chOff x="5642475" y="1435075"/>
            <a:chExt cx="481975" cy="481825"/>
          </a:xfrm>
        </p:grpSpPr>
        <p:sp>
          <p:nvSpPr>
            <p:cNvPr id="7180" name="Google Shape;7180;p86"/>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1" name="Google Shape;7181;p86"/>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2" name="Google Shape;7182;p86"/>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83" name="Google Shape;7183;p86"/>
          <p:cNvGrpSpPr/>
          <p:nvPr/>
        </p:nvGrpSpPr>
        <p:grpSpPr>
          <a:xfrm>
            <a:off x="4580702" y="3125886"/>
            <a:ext cx="343759" cy="339271"/>
            <a:chOff x="6232000" y="1435050"/>
            <a:chExt cx="488225" cy="481850"/>
          </a:xfrm>
        </p:grpSpPr>
        <p:sp>
          <p:nvSpPr>
            <p:cNvPr id="7184" name="Google Shape;7184;p86"/>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5" name="Google Shape;7185;p86"/>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6" name="Google Shape;7186;p86"/>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7" name="Google Shape;7187;p86"/>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8" name="Google Shape;7188;p86"/>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89" name="Google Shape;7189;p86"/>
          <p:cNvGrpSpPr/>
          <p:nvPr/>
        </p:nvGrpSpPr>
        <p:grpSpPr>
          <a:xfrm>
            <a:off x="841438" y="3539545"/>
            <a:ext cx="299929" cy="337792"/>
            <a:chOff x="924450" y="2028975"/>
            <a:chExt cx="425975" cy="479750"/>
          </a:xfrm>
        </p:grpSpPr>
        <p:sp>
          <p:nvSpPr>
            <p:cNvPr id="7190" name="Google Shape;7190;p86"/>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1" name="Google Shape;7191;p86"/>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2" name="Google Shape;7192;p86"/>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93" name="Google Shape;7193;p86"/>
          <p:cNvGrpSpPr/>
          <p:nvPr/>
        </p:nvGrpSpPr>
        <p:grpSpPr>
          <a:xfrm>
            <a:off x="1653934" y="3559347"/>
            <a:ext cx="339306" cy="298186"/>
            <a:chOff x="2085450" y="2057100"/>
            <a:chExt cx="481900" cy="423500"/>
          </a:xfrm>
        </p:grpSpPr>
        <p:sp>
          <p:nvSpPr>
            <p:cNvPr id="7194" name="Google Shape;7194;p86"/>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5" name="Google Shape;7195;p86"/>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6" name="Google Shape;7196;p86"/>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97" name="Google Shape;7197;p86"/>
          <p:cNvGrpSpPr/>
          <p:nvPr/>
        </p:nvGrpSpPr>
        <p:grpSpPr>
          <a:xfrm>
            <a:off x="2081868" y="3582592"/>
            <a:ext cx="339306" cy="251698"/>
            <a:chOff x="2678275" y="2090100"/>
            <a:chExt cx="481900" cy="357475"/>
          </a:xfrm>
        </p:grpSpPr>
        <p:sp>
          <p:nvSpPr>
            <p:cNvPr id="7198" name="Google Shape;7198;p86"/>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9" name="Google Shape;7199;p86"/>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0" name="Google Shape;7200;p86"/>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1" name="Google Shape;7201;p86"/>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2" name="Google Shape;7202;p86"/>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03" name="Google Shape;7203;p86"/>
          <p:cNvGrpSpPr/>
          <p:nvPr/>
        </p:nvGrpSpPr>
        <p:grpSpPr>
          <a:xfrm>
            <a:off x="2559072" y="3594790"/>
            <a:ext cx="219345" cy="227301"/>
            <a:chOff x="3357325" y="2093500"/>
            <a:chExt cx="311525" cy="322825"/>
          </a:xfrm>
        </p:grpSpPr>
        <p:sp>
          <p:nvSpPr>
            <p:cNvPr id="7204" name="Google Shape;7204;p86"/>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5" name="Google Shape;7205;p86"/>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6" name="Google Shape;7206;p86"/>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07" name="Google Shape;7207;p86"/>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08" name="Google Shape;7208;p86"/>
          <p:cNvGrpSpPr/>
          <p:nvPr/>
        </p:nvGrpSpPr>
        <p:grpSpPr>
          <a:xfrm>
            <a:off x="3353262" y="3538814"/>
            <a:ext cx="292078" cy="339253"/>
            <a:chOff x="4492800" y="2027925"/>
            <a:chExt cx="414825" cy="481825"/>
          </a:xfrm>
        </p:grpSpPr>
        <p:sp>
          <p:nvSpPr>
            <p:cNvPr id="7209" name="Google Shape;7209;p86"/>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0" name="Google Shape;7210;p86"/>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11" name="Google Shape;7211;p86"/>
          <p:cNvGrpSpPr/>
          <p:nvPr/>
        </p:nvGrpSpPr>
        <p:grpSpPr>
          <a:xfrm>
            <a:off x="3752354" y="3538805"/>
            <a:ext cx="339200" cy="339271"/>
            <a:chOff x="5049725" y="2027900"/>
            <a:chExt cx="481750" cy="481850"/>
          </a:xfrm>
        </p:grpSpPr>
        <p:sp>
          <p:nvSpPr>
            <p:cNvPr id="7212" name="Google Shape;7212;p86"/>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3" name="Google Shape;7213;p86"/>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4" name="Google Shape;7214;p86"/>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5" name="Google Shape;7215;p86"/>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6" name="Google Shape;7216;p86"/>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7" name="Google Shape;7217;p86"/>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8" name="Google Shape;7218;p86"/>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9" name="Google Shape;7219;p86"/>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0" name="Google Shape;7220;p86"/>
          <p:cNvGrpSpPr/>
          <p:nvPr/>
        </p:nvGrpSpPr>
        <p:grpSpPr>
          <a:xfrm>
            <a:off x="4225950" y="3538893"/>
            <a:ext cx="219890" cy="339095"/>
            <a:chOff x="5726350" y="2028150"/>
            <a:chExt cx="312300" cy="481600"/>
          </a:xfrm>
        </p:grpSpPr>
        <p:sp>
          <p:nvSpPr>
            <p:cNvPr id="7221" name="Google Shape;7221;p86"/>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2" name="Google Shape;7222;p86"/>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3" name="Google Shape;7223;p86"/>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4" name="Google Shape;7224;p86"/>
          <p:cNvGrpSpPr/>
          <p:nvPr/>
        </p:nvGrpSpPr>
        <p:grpSpPr>
          <a:xfrm>
            <a:off x="4586141" y="3542000"/>
            <a:ext cx="332881" cy="332881"/>
            <a:chOff x="6239925" y="2032450"/>
            <a:chExt cx="472775" cy="472775"/>
          </a:xfrm>
        </p:grpSpPr>
        <p:sp>
          <p:nvSpPr>
            <p:cNvPr id="7225" name="Google Shape;7225;p86"/>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6" name="Google Shape;7226;p86"/>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7" name="Google Shape;7227;p86"/>
          <p:cNvGrpSpPr/>
          <p:nvPr/>
        </p:nvGrpSpPr>
        <p:grpSpPr>
          <a:xfrm>
            <a:off x="5035233" y="2364092"/>
            <a:ext cx="334641" cy="185425"/>
            <a:chOff x="903075" y="2730000"/>
            <a:chExt cx="475275" cy="263350"/>
          </a:xfrm>
        </p:grpSpPr>
        <p:sp>
          <p:nvSpPr>
            <p:cNvPr id="7228" name="Google Shape;7228;p86"/>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9" name="Google Shape;7229;p86"/>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0" name="Google Shape;7230;p86"/>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31" name="Google Shape;7231;p86"/>
          <p:cNvGrpSpPr/>
          <p:nvPr/>
        </p:nvGrpSpPr>
        <p:grpSpPr>
          <a:xfrm>
            <a:off x="1239624" y="3538814"/>
            <a:ext cx="339253" cy="339253"/>
            <a:chOff x="1492675" y="2027925"/>
            <a:chExt cx="481825" cy="481825"/>
          </a:xfrm>
        </p:grpSpPr>
        <p:sp>
          <p:nvSpPr>
            <p:cNvPr id="7232" name="Google Shape;7232;p86"/>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3" name="Google Shape;7233;p86"/>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4" name="Google Shape;7234;p86"/>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5" name="Google Shape;7235;p86"/>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6" name="Google Shape;7236;p86"/>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37" name="Google Shape;7237;p86"/>
          <p:cNvGrpSpPr/>
          <p:nvPr/>
        </p:nvGrpSpPr>
        <p:grpSpPr>
          <a:xfrm>
            <a:off x="5466000" y="2287178"/>
            <a:ext cx="339253" cy="339253"/>
            <a:chOff x="1492675" y="2620775"/>
            <a:chExt cx="481825" cy="481825"/>
          </a:xfrm>
        </p:grpSpPr>
        <p:sp>
          <p:nvSpPr>
            <p:cNvPr id="7238" name="Google Shape;7238;p86"/>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9" name="Google Shape;7239;p86"/>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40" name="Google Shape;7240;p86"/>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41" name="Google Shape;7241;p86"/>
          <p:cNvGrpSpPr/>
          <p:nvPr/>
        </p:nvGrpSpPr>
        <p:grpSpPr>
          <a:xfrm>
            <a:off x="6289754" y="2303161"/>
            <a:ext cx="333585" cy="307287"/>
            <a:chOff x="2682350" y="2643425"/>
            <a:chExt cx="473775" cy="436425"/>
          </a:xfrm>
        </p:grpSpPr>
        <p:sp>
          <p:nvSpPr>
            <p:cNvPr id="7242" name="Google Shape;7242;p86"/>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3" name="Google Shape;7243;p86"/>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4" name="Google Shape;7244;p86"/>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5" name="Google Shape;7245;p86"/>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6" name="Google Shape;7246;p86"/>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7" name="Google Shape;7247;p86"/>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8" name="Google Shape;7248;p86"/>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49" name="Google Shape;7249;p86"/>
          <p:cNvGrpSpPr/>
          <p:nvPr/>
        </p:nvGrpSpPr>
        <p:grpSpPr>
          <a:xfrm>
            <a:off x="6755243" y="2287178"/>
            <a:ext cx="238531" cy="339253"/>
            <a:chOff x="3342725" y="2620775"/>
            <a:chExt cx="338775" cy="481825"/>
          </a:xfrm>
        </p:grpSpPr>
        <p:sp>
          <p:nvSpPr>
            <p:cNvPr id="7250" name="Google Shape;7250;p86"/>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1" name="Google Shape;7251;p86"/>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2" name="Google Shape;7252;p86"/>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3" name="Google Shape;7253;p86"/>
          <p:cNvGrpSpPr/>
          <p:nvPr/>
        </p:nvGrpSpPr>
        <p:grpSpPr>
          <a:xfrm>
            <a:off x="7148994" y="2287178"/>
            <a:ext cx="278296" cy="339253"/>
            <a:chOff x="3907325" y="2620775"/>
            <a:chExt cx="395250" cy="481825"/>
          </a:xfrm>
        </p:grpSpPr>
        <p:sp>
          <p:nvSpPr>
            <p:cNvPr id="7254" name="Google Shape;7254;p86"/>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5" name="Google Shape;7255;p86"/>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6" name="Google Shape;7256;p86"/>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7" name="Google Shape;7257;p86"/>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8" name="Google Shape;7258;p86"/>
          <p:cNvGrpSpPr/>
          <p:nvPr/>
        </p:nvGrpSpPr>
        <p:grpSpPr>
          <a:xfrm>
            <a:off x="7542181" y="2297783"/>
            <a:ext cx="339253" cy="318042"/>
            <a:chOff x="4456875" y="2635825"/>
            <a:chExt cx="481825" cy="451700"/>
          </a:xfrm>
        </p:grpSpPr>
        <p:sp>
          <p:nvSpPr>
            <p:cNvPr id="7259" name="Google Shape;7259;p86"/>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0" name="Google Shape;7260;p86"/>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1" name="Google Shape;7261;p86"/>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2" name="Google Shape;7262;p86"/>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3" name="Google Shape;7263;p86"/>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4" name="Google Shape;7264;p86"/>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5" name="Google Shape;7265;p86"/>
          <p:cNvGrpSpPr/>
          <p:nvPr/>
        </p:nvGrpSpPr>
        <p:grpSpPr>
          <a:xfrm>
            <a:off x="7967105" y="2297783"/>
            <a:ext cx="339253" cy="318042"/>
            <a:chOff x="5049725" y="2635825"/>
            <a:chExt cx="481825" cy="451700"/>
          </a:xfrm>
        </p:grpSpPr>
        <p:sp>
          <p:nvSpPr>
            <p:cNvPr id="7266" name="Google Shape;7266;p86"/>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7" name="Google Shape;7267;p86"/>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8" name="Google Shape;7268;p86"/>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9" name="Google Shape;7269;p86"/>
          <p:cNvGrpSpPr/>
          <p:nvPr/>
        </p:nvGrpSpPr>
        <p:grpSpPr>
          <a:xfrm>
            <a:off x="2211475" y="3952243"/>
            <a:ext cx="338566" cy="338373"/>
            <a:chOff x="5643000" y="2621375"/>
            <a:chExt cx="480850" cy="480575"/>
          </a:xfrm>
        </p:grpSpPr>
        <p:sp>
          <p:nvSpPr>
            <p:cNvPr id="7270" name="Google Shape;7270;p86"/>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1" name="Google Shape;7271;p86"/>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2" name="Google Shape;7272;p86"/>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3" name="Google Shape;7273;p86"/>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4" name="Google Shape;7274;p86"/>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5" name="Google Shape;7275;p86"/>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6" name="Google Shape;7276;p86"/>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77" name="Google Shape;7277;p86"/>
          <p:cNvGrpSpPr/>
          <p:nvPr/>
        </p:nvGrpSpPr>
        <p:grpSpPr>
          <a:xfrm>
            <a:off x="4032695" y="3951803"/>
            <a:ext cx="339359" cy="339253"/>
            <a:chOff x="6235250" y="2620775"/>
            <a:chExt cx="481975" cy="481825"/>
          </a:xfrm>
        </p:grpSpPr>
        <p:sp>
          <p:nvSpPr>
            <p:cNvPr id="7278" name="Google Shape;7278;p86"/>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9" name="Google Shape;7279;p86"/>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0" name="Google Shape;7280;p86"/>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1" name="Google Shape;7281;p86"/>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2" name="Google Shape;7282;p86"/>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83" name="Google Shape;7283;p86"/>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84" name="Google Shape;7284;p86"/>
          <p:cNvGrpSpPr/>
          <p:nvPr/>
        </p:nvGrpSpPr>
        <p:grpSpPr>
          <a:xfrm>
            <a:off x="5465078" y="2711317"/>
            <a:ext cx="341101" cy="339253"/>
            <a:chOff x="1535000" y="3223325"/>
            <a:chExt cx="484450" cy="481825"/>
          </a:xfrm>
        </p:grpSpPr>
        <p:sp>
          <p:nvSpPr>
            <p:cNvPr id="7285" name="Google Shape;7285;p86"/>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6" name="Google Shape;7286;p86"/>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7" name="Google Shape;7287;p86"/>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88" name="Google Shape;7288;p86"/>
          <p:cNvGrpSpPr/>
          <p:nvPr/>
        </p:nvGrpSpPr>
        <p:grpSpPr>
          <a:xfrm>
            <a:off x="5872645" y="2746618"/>
            <a:ext cx="339253" cy="268649"/>
            <a:chOff x="2085525" y="3263750"/>
            <a:chExt cx="481825" cy="381550"/>
          </a:xfrm>
        </p:grpSpPr>
        <p:sp>
          <p:nvSpPr>
            <p:cNvPr id="7289" name="Google Shape;7289;p86"/>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0" name="Google Shape;7290;p86"/>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91" name="Google Shape;7291;p86"/>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92" name="Google Shape;7292;p86"/>
          <p:cNvGrpSpPr/>
          <p:nvPr/>
        </p:nvGrpSpPr>
        <p:grpSpPr>
          <a:xfrm>
            <a:off x="6704407" y="2711308"/>
            <a:ext cx="340204" cy="339271"/>
            <a:chOff x="3270450" y="3213625"/>
            <a:chExt cx="483175" cy="481850"/>
          </a:xfrm>
        </p:grpSpPr>
        <p:sp>
          <p:nvSpPr>
            <p:cNvPr id="7293" name="Google Shape;7293;p86"/>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4" name="Google Shape;7294;p86"/>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95" name="Google Shape;7295;p86"/>
          <p:cNvGrpSpPr/>
          <p:nvPr/>
        </p:nvGrpSpPr>
        <p:grpSpPr>
          <a:xfrm>
            <a:off x="7203676" y="2711317"/>
            <a:ext cx="168931" cy="339253"/>
            <a:chOff x="3984950" y="3213600"/>
            <a:chExt cx="239925" cy="481825"/>
          </a:xfrm>
        </p:grpSpPr>
        <p:sp>
          <p:nvSpPr>
            <p:cNvPr id="7296" name="Google Shape;7296;p86"/>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7" name="Google Shape;7297;p86"/>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98" name="Google Shape;7298;p86"/>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9" name="Google Shape;7299;p86"/>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300" name="Google Shape;7300;p86"/>
          <p:cNvGrpSpPr/>
          <p:nvPr/>
        </p:nvGrpSpPr>
        <p:grpSpPr>
          <a:xfrm>
            <a:off x="1736111" y="3981487"/>
            <a:ext cx="355218" cy="279880"/>
            <a:chOff x="5629975" y="3255775"/>
            <a:chExt cx="504500" cy="397500"/>
          </a:xfrm>
        </p:grpSpPr>
        <p:sp>
          <p:nvSpPr>
            <p:cNvPr id="7301" name="Google Shape;7301;p86"/>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2" name="Google Shape;7302;p86"/>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3" name="Google Shape;7303;p86"/>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4" name="Google Shape;7304;p86"/>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5" name="Google Shape;7305;p86"/>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06" name="Google Shape;7306;p86"/>
          <p:cNvGrpSpPr/>
          <p:nvPr/>
        </p:nvGrpSpPr>
        <p:grpSpPr>
          <a:xfrm>
            <a:off x="3572294" y="3981593"/>
            <a:ext cx="340256" cy="279669"/>
            <a:chOff x="6234950" y="3255925"/>
            <a:chExt cx="483250" cy="397200"/>
          </a:xfrm>
        </p:grpSpPr>
        <p:sp>
          <p:nvSpPr>
            <p:cNvPr id="7307" name="Google Shape;7307;p86"/>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8" name="Google Shape;7308;p86"/>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9" name="Google Shape;7309;p86"/>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0" name="Google Shape;7310;p86"/>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1" name="Google Shape;7311;p86"/>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2" name="Google Shape;7312;p86"/>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13" name="Google Shape;7313;p86"/>
          <p:cNvGrpSpPr/>
          <p:nvPr/>
        </p:nvGrpSpPr>
        <p:grpSpPr>
          <a:xfrm>
            <a:off x="5043532" y="3125970"/>
            <a:ext cx="318042" cy="339253"/>
            <a:chOff x="914900" y="3806450"/>
            <a:chExt cx="451700" cy="481825"/>
          </a:xfrm>
        </p:grpSpPr>
        <p:sp>
          <p:nvSpPr>
            <p:cNvPr id="7314" name="Google Shape;7314;p86"/>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5" name="Google Shape;7315;p86"/>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6" name="Google Shape;7316;p86"/>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7" name="Google Shape;7317;p86"/>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8" name="Google Shape;7318;p86"/>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19" name="Google Shape;7319;p86"/>
          <p:cNvGrpSpPr/>
          <p:nvPr/>
        </p:nvGrpSpPr>
        <p:grpSpPr>
          <a:xfrm>
            <a:off x="5462454" y="3125785"/>
            <a:ext cx="346347" cy="339623"/>
            <a:chOff x="1490050" y="3805975"/>
            <a:chExt cx="491900" cy="482350"/>
          </a:xfrm>
        </p:grpSpPr>
        <p:sp>
          <p:nvSpPr>
            <p:cNvPr id="7320" name="Google Shape;7320;p86"/>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1" name="Google Shape;7321;p86"/>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2" name="Google Shape;7322;p86"/>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3" name="Google Shape;7323;p86"/>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4" name="Google Shape;7324;p86"/>
          <p:cNvGrpSpPr/>
          <p:nvPr/>
        </p:nvGrpSpPr>
        <p:grpSpPr>
          <a:xfrm>
            <a:off x="5886322" y="3125970"/>
            <a:ext cx="311899" cy="339253"/>
            <a:chOff x="2104275" y="3806450"/>
            <a:chExt cx="442975" cy="481825"/>
          </a:xfrm>
        </p:grpSpPr>
        <p:sp>
          <p:nvSpPr>
            <p:cNvPr id="7325" name="Google Shape;7325;p86"/>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6" name="Google Shape;7326;p86"/>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7" name="Google Shape;7327;p86"/>
          <p:cNvGrpSpPr/>
          <p:nvPr/>
        </p:nvGrpSpPr>
        <p:grpSpPr>
          <a:xfrm>
            <a:off x="6309839" y="3125970"/>
            <a:ext cx="293416" cy="339253"/>
            <a:chOff x="2710875" y="3806450"/>
            <a:chExt cx="416725" cy="481825"/>
          </a:xfrm>
        </p:grpSpPr>
        <p:sp>
          <p:nvSpPr>
            <p:cNvPr id="7328" name="Google Shape;7328;p86"/>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9" name="Google Shape;7329;p86"/>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0" name="Google Shape;7330;p86"/>
          <p:cNvGrpSpPr/>
          <p:nvPr/>
        </p:nvGrpSpPr>
        <p:grpSpPr>
          <a:xfrm>
            <a:off x="6704883" y="3166412"/>
            <a:ext cx="339253" cy="258369"/>
            <a:chOff x="3271200" y="3863875"/>
            <a:chExt cx="481825" cy="366950"/>
          </a:xfrm>
        </p:grpSpPr>
        <p:sp>
          <p:nvSpPr>
            <p:cNvPr id="7331" name="Google Shape;7331;p86"/>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2" name="Google Shape;7332;p86"/>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3" name="Google Shape;7333;p86"/>
          <p:cNvGrpSpPr/>
          <p:nvPr/>
        </p:nvGrpSpPr>
        <p:grpSpPr>
          <a:xfrm>
            <a:off x="7140377" y="3126199"/>
            <a:ext cx="295528" cy="338795"/>
            <a:chOff x="3895050" y="3806775"/>
            <a:chExt cx="419725" cy="481175"/>
          </a:xfrm>
        </p:grpSpPr>
        <p:sp>
          <p:nvSpPr>
            <p:cNvPr id="7334" name="Google Shape;7334;p86"/>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5" name="Google Shape;7335;p86"/>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6" name="Google Shape;7336;p86"/>
          <p:cNvGrpSpPr/>
          <p:nvPr/>
        </p:nvGrpSpPr>
        <p:grpSpPr>
          <a:xfrm>
            <a:off x="7543659" y="3125979"/>
            <a:ext cx="336296" cy="339235"/>
            <a:chOff x="4464775" y="3806475"/>
            <a:chExt cx="477625" cy="481800"/>
          </a:xfrm>
        </p:grpSpPr>
        <p:sp>
          <p:nvSpPr>
            <p:cNvPr id="7337" name="Google Shape;7337;p86"/>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8" name="Google Shape;7338;p86"/>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9" name="Google Shape;7339;p86"/>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0" name="Google Shape;7340;p86"/>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1" name="Google Shape;7341;p86"/>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2" name="Google Shape;7342;p86"/>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43" name="Google Shape;7343;p86"/>
          <p:cNvGrpSpPr/>
          <p:nvPr/>
        </p:nvGrpSpPr>
        <p:grpSpPr>
          <a:xfrm>
            <a:off x="7967105" y="3125970"/>
            <a:ext cx="339253" cy="339253"/>
            <a:chOff x="5049725" y="3806450"/>
            <a:chExt cx="481825" cy="481825"/>
          </a:xfrm>
        </p:grpSpPr>
        <p:sp>
          <p:nvSpPr>
            <p:cNvPr id="7344" name="Google Shape;7344;p86"/>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5" name="Google Shape;7345;p86"/>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6" name="Google Shape;7346;p86"/>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47" name="Google Shape;7347;p86"/>
          <p:cNvGrpSpPr/>
          <p:nvPr/>
        </p:nvGrpSpPr>
        <p:grpSpPr>
          <a:xfrm>
            <a:off x="1276714" y="3951798"/>
            <a:ext cx="339253" cy="339253"/>
            <a:chOff x="5651375" y="3806450"/>
            <a:chExt cx="481825" cy="481825"/>
          </a:xfrm>
        </p:grpSpPr>
        <p:sp>
          <p:nvSpPr>
            <p:cNvPr id="7348" name="Google Shape;7348;p86"/>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9" name="Google Shape;7349;p86"/>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0" name="Google Shape;7350;p86"/>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1" name="Google Shape;7351;p86"/>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2" name="Google Shape;7352;p86"/>
          <p:cNvGrpSpPr/>
          <p:nvPr/>
        </p:nvGrpSpPr>
        <p:grpSpPr>
          <a:xfrm>
            <a:off x="3153646" y="3953787"/>
            <a:ext cx="298503" cy="335275"/>
            <a:chOff x="6264300" y="3809300"/>
            <a:chExt cx="423950" cy="476175"/>
          </a:xfrm>
        </p:grpSpPr>
        <p:sp>
          <p:nvSpPr>
            <p:cNvPr id="7353" name="Google Shape;7353;p86"/>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4" name="Google Shape;7354;p86"/>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5" name="Google Shape;7355;p86"/>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56" name="Google Shape;7356;p86"/>
          <p:cNvGrpSpPr/>
          <p:nvPr/>
        </p:nvGrpSpPr>
        <p:grpSpPr>
          <a:xfrm>
            <a:off x="5032267" y="3538881"/>
            <a:ext cx="340573" cy="339271"/>
            <a:chOff x="898875" y="4399275"/>
            <a:chExt cx="483700" cy="481850"/>
          </a:xfrm>
        </p:grpSpPr>
        <p:sp>
          <p:nvSpPr>
            <p:cNvPr id="7357" name="Google Shape;7357;p86"/>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8" name="Google Shape;7358;p86"/>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59" name="Google Shape;7359;p86"/>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0" name="Google Shape;7360;p86"/>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1" name="Google Shape;7361;p86"/>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2" name="Google Shape;7362;p86"/>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3" name="Google Shape;7363;p86"/>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4" name="Google Shape;7364;p86"/>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65" name="Google Shape;7365;p86"/>
          <p:cNvGrpSpPr/>
          <p:nvPr/>
        </p:nvGrpSpPr>
        <p:grpSpPr>
          <a:xfrm>
            <a:off x="5466000" y="3554133"/>
            <a:ext cx="339253" cy="308765"/>
            <a:chOff x="1492675" y="4420975"/>
            <a:chExt cx="481825" cy="438525"/>
          </a:xfrm>
        </p:grpSpPr>
        <p:sp>
          <p:nvSpPr>
            <p:cNvPr id="7366" name="Google Shape;7366;p86"/>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7" name="Google Shape;7367;p86"/>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8" name="Google Shape;7368;p86"/>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69" name="Google Shape;7369;p86"/>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0" name="Google Shape;7370;p86"/>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71" name="Google Shape;7371;p86"/>
          <p:cNvGrpSpPr/>
          <p:nvPr/>
        </p:nvGrpSpPr>
        <p:grpSpPr>
          <a:xfrm>
            <a:off x="5870982" y="3539558"/>
            <a:ext cx="342580" cy="337915"/>
            <a:chOff x="2084100" y="4400250"/>
            <a:chExt cx="486550" cy="479925"/>
          </a:xfrm>
        </p:grpSpPr>
        <p:sp>
          <p:nvSpPr>
            <p:cNvPr id="7372" name="Google Shape;7372;p86"/>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3" name="Google Shape;7373;p86"/>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4" name="Google Shape;7374;p86"/>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5" name="Google Shape;7375;p86"/>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6" name="Google Shape;7376;p86"/>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7" name="Google Shape;7377;p86"/>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78" name="Google Shape;7378;p86"/>
          <p:cNvGrpSpPr/>
          <p:nvPr/>
        </p:nvGrpSpPr>
        <p:grpSpPr>
          <a:xfrm>
            <a:off x="6307462" y="3538907"/>
            <a:ext cx="298169" cy="339218"/>
            <a:chOff x="2707950" y="4399325"/>
            <a:chExt cx="423475" cy="481775"/>
          </a:xfrm>
        </p:grpSpPr>
        <p:sp>
          <p:nvSpPr>
            <p:cNvPr id="7379" name="Google Shape;7379;p86"/>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0" name="Google Shape;7380;p86"/>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1" name="Google Shape;7381;p86"/>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2" name="Google Shape;7382;p86"/>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3" name="Google Shape;7383;p86"/>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4" name="Google Shape;7384;p86"/>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5" name="Google Shape;7385;p86"/>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6" name="Google Shape;7386;p86"/>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7" name="Google Shape;7387;p86"/>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8" name="Google Shape;7388;p86"/>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9" name="Google Shape;7389;p86"/>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0" name="Google Shape;7390;p86"/>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1" name="Google Shape;7391;p86"/>
          <p:cNvGrpSpPr/>
          <p:nvPr/>
        </p:nvGrpSpPr>
        <p:grpSpPr>
          <a:xfrm>
            <a:off x="6736981" y="3538881"/>
            <a:ext cx="275057" cy="339271"/>
            <a:chOff x="3330525" y="4399275"/>
            <a:chExt cx="390650" cy="481850"/>
          </a:xfrm>
        </p:grpSpPr>
        <p:sp>
          <p:nvSpPr>
            <p:cNvPr id="7392" name="Google Shape;7392;p86"/>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3" name="Google Shape;7393;p86"/>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4" name="Google Shape;7394;p86"/>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5" name="Google Shape;7395;p86"/>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6" name="Google Shape;7396;p86"/>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7" name="Google Shape;7397;p86"/>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8" name="Google Shape;7398;p86"/>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9" name="Google Shape;7399;p86"/>
          <p:cNvGrpSpPr/>
          <p:nvPr/>
        </p:nvGrpSpPr>
        <p:grpSpPr>
          <a:xfrm>
            <a:off x="7161510" y="3538890"/>
            <a:ext cx="253265" cy="339253"/>
            <a:chOff x="3938800" y="4399275"/>
            <a:chExt cx="359700" cy="481825"/>
          </a:xfrm>
        </p:grpSpPr>
        <p:sp>
          <p:nvSpPr>
            <p:cNvPr id="7400" name="Google Shape;7400;p86"/>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1" name="Google Shape;7401;p86"/>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2" name="Google Shape;7402;p86"/>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3" name="Google Shape;7403;p86"/>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4" name="Google Shape;7404;p86"/>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5" name="Google Shape;7405;p86"/>
          <p:cNvGrpSpPr/>
          <p:nvPr/>
        </p:nvGrpSpPr>
        <p:grpSpPr>
          <a:xfrm>
            <a:off x="7632288" y="3538890"/>
            <a:ext cx="159039" cy="339253"/>
            <a:chOff x="4584850" y="4399275"/>
            <a:chExt cx="225875" cy="481825"/>
          </a:xfrm>
        </p:grpSpPr>
        <p:sp>
          <p:nvSpPr>
            <p:cNvPr id="7406" name="Google Shape;7406;p86"/>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7" name="Google Shape;7407;p86"/>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08" name="Google Shape;7408;p86"/>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09" name="Google Shape;7409;p86"/>
          <p:cNvGrpSpPr/>
          <p:nvPr/>
        </p:nvGrpSpPr>
        <p:grpSpPr>
          <a:xfrm>
            <a:off x="817316" y="3951795"/>
            <a:ext cx="339253" cy="339253"/>
            <a:chOff x="5642550" y="4399275"/>
            <a:chExt cx="481825" cy="481825"/>
          </a:xfrm>
        </p:grpSpPr>
        <p:sp>
          <p:nvSpPr>
            <p:cNvPr id="7410" name="Google Shape;7410;p86"/>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1" name="Google Shape;7411;p86"/>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2" name="Google Shape;7412;p86"/>
          <p:cNvGrpSpPr/>
          <p:nvPr/>
        </p:nvGrpSpPr>
        <p:grpSpPr>
          <a:xfrm>
            <a:off x="2670186" y="3963703"/>
            <a:ext cx="363316" cy="315437"/>
            <a:chOff x="6218300" y="4416175"/>
            <a:chExt cx="516000" cy="448000"/>
          </a:xfrm>
        </p:grpSpPr>
        <p:sp>
          <p:nvSpPr>
            <p:cNvPr id="7413" name="Google Shape;7413;p86"/>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4" name="Google Shape;7414;p86"/>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5" name="Google Shape;7415;p86"/>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6" name="Google Shape;7416;p86"/>
          <p:cNvGrpSpPr/>
          <p:nvPr/>
        </p:nvGrpSpPr>
        <p:grpSpPr>
          <a:xfrm>
            <a:off x="5870391" y="3951792"/>
            <a:ext cx="339253" cy="339253"/>
            <a:chOff x="899850" y="4992125"/>
            <a:chExt cx="481825" cy="481825"/>
          </a:xfrm>
        </p:grpSpPr>
        <p:sp>
          <p:nvSpPr>
            <p:cNvPr id="7417" name="Google Shape;7417;p86"/>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8" name="Google Shape;7418;p86"/>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9" name="Google Shape;7419;p86"/>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0" name="Google Shape;7420;p86"/>
          <p:cNvGrpSpPr/>
          <p:nvPr/>
        </p:nvGrpSpPr>
        <p:grpSpPr>
          <a:xfrm>
            <a:off x="5410993" y="3951792"/>
            <a:ext cx="339253" cy="339253"/>
            <a:chOff x="1492675" y="4992125"/>
            <a:chExt cx="481825" cy="481825"/>
          </a:xfrm>
        </p:grpSpPr>
        <p:sp>
          <p:nvSpPr>
            <p:cNvPr id="7421" name="Google Shape;7421;p86"/>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2" name="Google Shape;7422;p86"/>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3" name="Google Shape;7423;p86"/>
          <p:cNvGrpSpPr/>
          <p:nvPr/>
        </p:nvGrpSpPr>
        <p:grpSpPr>
          <a:xfrm>
            <a:off x="4951595" y="3951792"/>
            <a:ext cx="339253" cy="339253"/>
            <a:chOff x="2085525" y="4992125"/>
            <a:chExt cx="481825" cy="481825"/>
          </a:xfrm>
        </p:grpSpPr>
        <p:sp>
          <p:nvSpPr>
            <p:cNvPr id="7424" name="Google Shape;7424;p86"/>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5" name="Google Shape;7425;p86"/>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6" name="Google Shape;7426;p86"/>
          <p:cNvGrpSpPr/>
          <p:nvPr/>
        </p:nvGrpSpPr>
        <p:grpSpPr>
          <a:xfrm>
            <a:off x="6789344" y="3951792"/>
            <a:ext cx="339253" cy="339253"/>
            <a:chOff x="2678350" y="4992125"/>
            <a:chExt cx="481825" cy="481825"/>
          </a:xfrm>
        </p:grpSpPr>
        <p:sp>
          <p:nvSpPr>
            <p:cNvPr id="7427" name="Google Shape;7427;p86"/>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8" name="Google Shape;7428;p86"/>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9" name="Google Shape;7429;p86"/>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0" name="Google Shape;7430;p86"/>
          <p:cNvGrpSpPr/>
          <p:nvPr/>
        </p:nvGrpSpPr>
        <p:grpSpPr>
          <a:xfrm>
            <a:off x="4492198" y="3951792"/>
            <a:ext cx="339253" cy="339253"/>
            <a:chOff x="3271200" y="4992125"/>
            <a:chExt cx="481825" cy="481825"/>
          </a:xfrm>
        </p:grpSpPr>
        <p:sp>
          <p:nvSpPr>
            <p:cNvPr id="7431" name="Google Shape;7431;p86"/>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2" name="Google Shape;7432;p86"/>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3" name="Google Shape;7433;p86"/>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4" name="Google Shape;7434;p86"/>
          <p:cNvGrpSpPr/>
          <p:nvPr/>
        </p:nvGrpSpPr>
        <p:grpSpPr>
          <a:xfrm>
            <a:off x="6329788" y="3952813"/>
            <a:ext cx="339411" cy="337211"/>
            <a:chOff x="5049575" y="4993600"/>
            <a:chExt cx="482050" cy="478925"/>
          </a:xfrm>
        </p:grpSpPr>
        <p:sp>
          <p:nvSpPr>
            <p:cNvPr id="7435" name="Google Shape;7435;p86"/>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6" name="Google Shape;7436;p86"/>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7" name="Google Shape;7437;p86"/>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8" name="Google Shape;7438;p86"/>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39" name="Google Shape;7439;p86"/>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7440" name="Google Shape;7440;p8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7441" name="Google Shape;7441;p86"/>
          <p:cNvGrpSpPr/>
          <p:nvPr/>
        </p:nvGrpSpPr>
        <p:grpSpPr>
          <a:xfrm>
            <a:off x="7248742" y="3975375"/>
            <a:ext cx="195300" cy="343772"/>
            <a:chOff x="3999225" y="4364775"/>
            <a:chExt cx="195300" cy="343772"/>
          </a:xfrm>
        </p:grpSpPr>
        <p:grpSp>
          <p:nvGrpSpPr>
            <p:cNvPr id="7442" name="Google Shape;7442;p86"/>
            <p:cNvGrpSpPr/>
            <p:nvPr/>
          </p:nvGrpSpPr>
          <p:grpSpPr>
            <a:xfrm>
              <a:off x="4048568" y="4562577"/>
              <a:ext cx="97317" cy="145970"/>
              <a:chOff x="1529575" y="2222650"/>
              <a:chExt cx="203125" cy="304675"/>
            </a:xfrm>
          </p:grpSpPr>
          <p:sp>
            <p:nvSpPr>
              <p:cNvPr id="7443" name="Google Shape;7443;p86"/>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6"/>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86"/>
            <p:cNvGrpSpPr/>
            <p:nvPr/>
          </p:nvGrpSpPr>
          <p:grpSpPr>
            <a:xfrm>
              <a:off x="3999225" y="4364775"/>
              <a:ext cx="195300" cy="195300"/>
              <a:chOff x="3999225" y="4364775"/>
              <a:chExt cx="195300" cy="195300"/>
            </a:xfrm>
          </p:grpSpPr>
          <p:sp>
            <p:nvSpPr>
              <p:cNvPr id="7446" name="Google Shape;7446;p86"/>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6"/>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48" name="Google Shape;7448;p86"/>
          <p:cNvGrpSpPr/>
          <p:nvPr/>
        </p:nvGrpSpPr>
        <p:grpSpPr>
          <a:xfrm>
            <a:off x="7564186" y="3991627"/>
            <a:ext cx="277088" cy="259611"/>
            <a:chOff x="4335888" y="4398114"/>
            <a:chExt cx="277088" cy="259611"/>
          </a:xfrm>
        </p:grpSpPr>
        <p:grpSp>
          <p:nvGrpSpPr>
            <p:cNvPr id="7449" name="Google Shape;7449;p86"/>
            <p:cNvGrpSpPr/>
            <p:nvPr/>
          </p:nvGrpSpPr>
          <p:grpSpPr>
            <a:xfrm>
              <a:off x="4335888" y="4462425"/>
              <a:ext cx="195300" cy="195300"/>
              <a:chOff x="4335888" y="4462425"/>
              <a:chExt cx="195300" cy="195300"/>
            </a:xfrm>
          </p:grpSpPr>
          <p:sp>
            <p:nvSpPr>
              <p:cNvPr id="7450" name="Google Shape;7450;p86"/>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6"/>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86"/>
            <p:cNvGrpSpPr/>
            <p:nvPr/>
          </p:nvGrpSpPr>
          <p:grpSpPr>
            <a:xfrm>
              <a:off x="4509813" y="4398114"/>
              <a:ext cx="103162" cy="103198"/>
              <a:chOff x="2277975" y="2021700"/>
              <a:chExt cx="215325" cy="215400"/>
            </a:xfrm>
          </p:grpSpPr>
          <p:sp>
            <p:nvSpPr>
              <p:cNvPr id="7453" name="Google Shape;7453;p86"/>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5" name="Google Shape;7455;p86"/>
          <p:cNvGrpSpPr/>
          <p:nvPr/>
        </p:nvGrpSpPr>
        <p:grpSpPr>
          <a:xfrm>
            <a:off x="7961419" y="4049613"/>
            <a:ext cx="392275" cy="195300"/>
            <a:chOff x="4752588" y="4440200"/>
            <a:chExt cx="392275" cy="195300"/>
          </a:xfrm>
        </p:grpSpPr>
        <p:grpSp>
          <p:nvGrpSpPr>
            <p:cNvPr id="7456" name="Google Shape;7456;p86"/>
            <p:cNvGrpSpPr/>
            <p:nvPr/>
          </p:nvGrpSpPr>
          <p:grpSpPr>
            <a:xfrm>
              <a:off x="4950384" y="4469728"/>
              <a:ext cx="194479" cy="136244"/>
              <a:chOff x="3163375" y="2175125"/>
              <a:chExt cx="405925" cy="284375"/>
            </a:xfrm>
          </p:grpSpPr>
          <p:sp>
            <p:nvSpPr>
              <p:cNvPr id="7457" name="Google Shape;7457;p86"/>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6"/>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86"/>
            <p:cNvGrpSpPr/>
            <p:nvPr/>
          </p:nvGrpSpPr>
          <p:grpSpPr>
            <a:xfrm>
              <a:off x="4752588" y="4440200"/>
              <a:ext cx="195300" cy="195300"/>
              <a:chOff x="4335888" y="4462425"/>
              <a:chExt cx="195300" cy="195300"/>
            </a:xfrm>
          </p:grpSpPr>
          <p:sp>
            <p:nvSpPr>
              <p:cNvPr id="7461" name="Google Shape;7461;p86"/>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6"/>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3" name="Shape 1833"/>
        <p:cNvGrpSpPr/>
        <p:nvPr/>
      </p:nvGrpSpPr>
      <p:grpSpPr>
        <a:xfrm>
          <a:off x="0" y="0"/>
          <a:ext cx="0" cy="0"/>
          <a:chOff x="0" y="0"/>
          <a:chExt cx="0" cy="0"/>
        </a:xfrm>
      </p:grpSpPr>
      <p:sp>
        <p:nvSpPr>
          <p:cNvPr id="1834" name="Google Shape;1834;p42"/>
          <p:cNvSpPr txBox="1"/>
          <p:nvPr>
            <p:ph type="title"/>
          </p:nvPr>
        </p:nvSpPr>
        <p:spPr>
          <a:xfrm>
            <a:off x="1001225" y="2198225"/>
            <a:ext cx="2974500" cy="156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a:t>
            </a:r>
            <a:r>
              <a:rPr lang="en">
                <a:solidFill>
                  <a:schemeClr val="lt2"/>
                </a:solidFill>
              </a:rPr>
              <a:t>NAME</a:t>
            </a:r>
            <a:endParaRPr>
              <a:solidFill>
                <a:schemeClr val="lt2"/>
              </a:solidFill>
            </a:endParaRPr>
          </a:p>
        </p:txBody>
      </p:sp>
      <p:sp>
        <p:nvSpPr>
          <p:cNvPr id="1835" name="Google Shape;1835;p42"/>
          <p:cNvSpPr txBox="1"/>
          <p:nvPr>
            <p:ph idx="2" type="title"/>
          </p:nvPr>
        </p:nvSpPr>
        <p:spPr>
          <a:xfrm>
            <a:off x="1001225" y="1131925"/>
            <a:ext cx="1076100" cy="100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1836" name="Google Shape;1836;p42"/>
          <p:cNvCxnSpPr/>
          <p:nvPr/>
        </p:nvCxnSpPr>
        <p:spPr>
          <a:xfrm>
            <a:off x="1139425" y="2144350"/>
            <a:ext cx="645900" cy="0"/>
          </a:xfrm>
          <a:prstGeom prst="straightConnector1">
            <a:avLst/>
          </a:prstGeom>
          <a:noFill/>
          <a:ln cap="flat" cmpd="sng" w="28575">
            <a:solidFill>
              <a:schemeClr val="dk1"/>
            </a:solidFill>
            <a:prstDash val="solid"/>
            <a:round/>
            <a:headEnd len="med" w="med" type="none"/>
            <a:tailEnd len="med" w="med" type="none"/>
          </a:ln>
        </p:spPr>
      </p:cxnSp>
      <p:grpSp>
        <p:nvGrpSpPr>
          <p:cNvPr id="1837" name="Google Shape;1837;p42"/>
          <p:cNvGrpSpPr/>
          <p:nvPr/>
        </p:nvGrpSpPr>
        <p:grpSpPr>
          <a:xfrm>
            <a:off x="5030088" y="1255015"/>
            <a:ext cx="2974500" cy="2633470"/>
            <a:chOff x="4960675" y="1255015"/>
            <a:chExt cx="2974500" cy="2633470"/>
          </a:xfrm>
        </p:grpSpPr>
        <p:sp>
          <p:nvSpPr>
            <p:cNvPr id="1838" name="Google Shape;1838;p42"/>
            <p:cNvSpPr/>
            <p:nvPr/>
          </p:nvSpPr>
          <p:spPr>
            <a:xfrm>
              <a:off x="4960675" y="1323275"/>
              <a:ext cx="2974500" cy="2027700"/>
            </a:xfrm>
            <a:prstGeom prst="roundRect">
              <a:avLst>
                <a:gd fmla="val 6935"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2"/>
            <p:cNvSpPr/>
            <p:nvPr/>
          </p:nvSpPr>
          <p:spPr>
            <a:xfrm>
              <a:off x="5059893" y="1538761"/>
              <a:ext cx="2786421" cy="1723894"/>
            </a:xfrm>
            <a:custGeom>
              <a:rect b="b" l="l" r="r" t="t"/>
              <a:pathLst>
                <a:path extrusionOk="0" h="25657" w="41383">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2"/>
            <p:cNvSpPr/>
            <p:nvPr/>
          </p:nvSpPr>
          <p:spPr>
            <a:xfrm>
              <a:off x="5059893" y="1538761"/>
              <a:ext cx="2786421" cy="1723894"/>
            </a:xfrm>
            <a:custGeom>
              <a:rect b="b" l="l" r="r" t="t"/>
              <a:pathLst>
                <a:path extrusionOk="0" h="25657" w="41383">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rgbClr val="000000">
                <a:alpha val="6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2"/>
            <p:cNvSpPr/>
            <p:nvPr/>
          </p:nvSpPr>
          <p:spPr>
            <a:xfrm>
              <a:off x="5053227" y="1399811"/>
              <a:ext cx="65178" cy="65846"/>
            </a:xfrm>
            <a:custGeom>
              <a:rect b="b" l="l" r="r" t="t"/>
              <a:pathLst>
                <a:path extrusionOk="0" h="980" w="968">
                  <a:moveTo>
                    <a:pt x="649" y="100"/>
                  </a:moveTo>
                  <a:cubicBezTo>
                    <a:pt x="869" y="188"/>
                    <a:pt x="968" y="441"/>
                    <a:pt x="880" y="650"/>
                  </a:cubicBezTo>
                  <a:cubicBezTo>
                    <a:pt x="792" y="870"/>
                    <a:pt x="539" y="979"/>
                    <a:pt x="319" y="892"/>
                  </a:cubicBezTo>
                  <a:cubicBezTo>
                    <a:pt x="99" y="793"/>
                    <a:pt x="0" y="551"/>
                    <a:pt x="88" y="331"/>
                  </a:cubicBezTo>
                  <a:cubicBezTo>
                    <a:pt x="176" y="111"/>
                    <a:pt x="429" y="1"/>
                    <a:pt x="649" y="10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2"/>
            <p:cNvSpPr/>
            <p:nvPr/>
          </p:nvSpPr>
          <p:spPr>
            <a:xfrm>
              <a:off x="5193141" y="1399811"/>
              <a:ext cx="65245" cy="65846"/>
            </a:xfrm>
            <a:custGeom>
              <a:rect b="b" l="l" r="r" t="t"/>
              <a:pathLst>
                <a:path extrusionOk="0" h="980" w="969">
                  <a:moveTo>
                    <a:pt x="649" y="100"/>
                  </a:moveTo>
                  <a:cubicBezTo>
                    <a:pt x="869" y="188"/>
                    <a:pt x="968" y="441"/>
                    <a:pt x="880" y="661"/>
                  </a:cubicBezTo>
                  <a:cubicBezTo>
                    <a:pt x="792" y="870"/>
                    <a:pt x="539" y="979"/>
                    <a:pt x="320" y="892"/>
                  </a:cubicBezTo>
                  <a:cubicBezTo>
                    <a:pt x="100" y="793"/>
                    <a:pt x="1" y="551"/>
                    <a:pt x="89" y="331"/>
                  </a:cubicBezTo>
                  <a:cubicBezTo>
                    <a:pt x="177" y="111"/>
                    <a:pt x="429" y="1"/>
                    <a:pt x="649" y="10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2"/>
            <p:cNvSpPr/>
            <p:nvPr/>
          </p:nvSpPr>
          <p:spPr>
            <a:xfrm>
              <a:off x="5333122" y="1404313"/>
              <a:ext cx="65178" cy="57515"/>
            </a:xfrm>
            <a:custGeom>
              <a:rect b="b" l="l" r="r" t="t"/>
              <a:pathLst>
                <a:path extrusionOk="0" h="856" w="968">
                  <a:moveTo>
                    <a:pt x="484" y="1"/>
                  </a:moveTo>
                  <a:cubicBezTo>
                    <a:pt x="314" y="1"/>
                    <a:pt x="154" y="98"/>
                    <a:pt x="88" y="264"/>
                  </a:cubicBezTo>
                  <a:cubicBezTo>
                    <a:pt x="0" y="484"/>
                    <a:pt x="99" y="726"/>
                    <a:pt x="319" y="825"/>
                  </a:cubicBezTo>
                  <a:cubicBezTo>
                    <a:pt x="371" y="845"/>
                    <a:pt x="425" y="855"/>
                    <a:pt x="478" y="855"/>
                  </a:cubicBezTo>
                  <a:cubicBezTo>
                    <a:pt x="649" y="855"/>
                    <a:pt x="813" y="753"/>
                    <a:pt x="880" y="594"/>
                  </a:cubicBezTo>
                  <a:cubicBezTo>
                    <a:pt x="968" y="374"/>
                    <a:pt x="869" y="121"/>
                    <a:pt x="649" y="33"/>
                  </a:cubicBezTo>
                  <a:cubicBezTo>
                    <a:pt x="595" y="11"/>
                    <a:pt x="539"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2"/>
            <p:cNvSpPr/>
            <p:nvPr/>
          </p:nvSpPr>
          <p:spPr>
            <a:xfrm>
              <a:off x="5111670" y="3764318"/>
              <a:ext cx="2685759" cy="124167"/>
            </a:xfrm>
            <a:custGeom>
              <a:rect b="b" l="l" r="r" t="t"/>
              <a:pathLst>
                <a:path extrusionOk="0" h="1848" w="39888">
                  <a:moveTo>
                    <a:pt x="19939" y="0"/>
                  </a:moveTo>
                  <a:cubicBezTo>
                    <a:pt x="8931" y="0"/>
                    <a:pt x="1" y="418"/>
                    <a:pt x="1" y="924"/>
                  </a:cubicBezTo>
                  <a:cubicBezTo>
                    <a:pt x="1" y="1430"/>
                    <a:pt x="8931" y="1848"/>
                    <a:pt x="19939" y="1848"/>
                  </a:cubicBezTo>
                  <a:cubicBezTo>
                    <a:pt x="30958" y="1848"/>
                    <a:pt x="39888" y="1430"/>
                    <a:pt x="39888" y="924"/>
                  </a:cubicBezTo>
                  <a:cubicBezTo>
                    <a:pt x="39888" y="418"/>
                    <a:pt x="30958" y="0"/>
                    <a:pt x="19939"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2"/>
            <p:cNvSpPr/>
            <p:nvPr/>
          </p:nvSpPr>
          <p:spPr>
            <a:xfrm>
              <a:off x="5291646" y="3513092"/>
              <a:ext cx="2325126" cy="301549"/>
            </a:xfrm>
            <a:custGeom>
              <a:rect b="b" l="l" r="r" t="t"/>
              <a:pathLst>
                <a:path extrusionOk="0" h="4488" w="34532">
                  <a:moveTo>
                    <a:pt x="638" y="0"/>
                  </a:moveTo>
                  <a:cubicBezTo>
                    <a:pt x="286" y="0"/>
                    <a:pt x="0" y="286"/>
                    <a:pt x="0" y="638"/>
                  </a:cubicBezTo>
                  <a:lnTo>
                    <a:pt x="0" y="3849"/>
                  </a:lnTo>
                  <a:cubicBezTo>
                    <a:pt x="0" y="4201"/>
                    <a:pt x="286" y="4487"/>
                    <a:pt x="638" y="4487"/>
                  </a:cubicBezTo>
                  <a:lnTo>
                    <a:pt x="33893" y="4487"/>
                  </a:lnTo>
                  <a:cubicBezTo>
                    <a:pt x="34245" y="4487"/>
                    <a:pt x="34531" y="4201"/>
                    <a:pt x="34531" y="3849"/>
                  </a:cubicBezTo>
                  <a:lnTo>
                    <a:pt x="34531" y="638"/>
                  </a:lnTo>
                  <a:cubicBezTo>
                    <a:pt x="34531" y="286"/>
                    <a:pt x="34245" y="0"/>
                    <a:pt x="33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2"/>
            <p:cNvSpPr/>
            <p:nvPr/>
          </p:nvSpPr>
          <p:spPr>
            <a:xfrm>
              <a:off x="5291646" y="3681539"/>
              <a:ext cx="85916" cy="3024"/>
            </a:xfrm>
            <a:custGeom>
              <a:rect b="b" l="l" r="r" t="t"/>
              <a:pathLst>
                <a:path extrusionOk="0" h="45" w="1276">
                  <a:moveTo>
                    <a:pt x="0" y="1"/>
                  </a:moveTo>
                  <a:lnTo>
                    <a:pt x="0" y="45"/>
                  </a:lnTo>
                  <a:lnTo>
                    <a:pt x="1276" y="45"/>
                  </a:lnTo>
                  <a:lnTo>
                    <a:pt x="12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2"/>
            <p:cNvSpPr/>
            <p:nvPr/>
          </p:nvSpPr>
          <p:spPr>
            <a:xfrm>
              <a:off x="5291646" y="3597349"/>
              <a:ext cx="242195" cy="3024"/>
            </a:xfrm>
            <a:custGeom>
              <a:rect b="b" l="l" r="r" t="t"/>
              <a:pathLst>
                <a:path extrusionOk="0" h="45" w="3597">
                  <a:moveTo>
                    <a:pt x="0" y="0"/>
                  </a:moveTo>
                  <a:lnTo>
                    <a:pt x="0" y="44"/>
                  </a:lnTo>
                  <a:lnTo>
                    <a:pt x="3596" y="44"/>
                  </a:lnTo>
                  <a:lnTo>
                    <a:pt x="35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2"/>
            <p:cNvSpPr/>
            <p:nvPr/>
          </p:nvSpPr>
          <p:spPr>
            <a:xfrm>
              <a:off x="5291646" y="3727363"/>
              <a:ext cx="205903" cy="3024"/>
            </a:xfrm>
            <a:custGeom>
              <a:rect b="b" l="l" r="r" t="t"/>
              <a:pathLst>
                <a:path extrusionOk="0" h="45" w="3058">
                  <a:moveTo>
                    <a:pt x="0" y="1"/>
                  </a:moveTo>
                  <a:lnTo>
                    <a:pt x="0" y="45"/>
                  </a:lnTo>
                  <a:lnTo>
                    <a:pt x="3057" y="45"/>
                  </a:lnTo>
                  <a:lnTo>
                    <a:pt x="3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2"/>
            <p:cNvSpPr/>
            <p:nvPr/>
          </p:nvSpPr>
          <p:spPr>
            <a:xfrm>
              <a:off x="7373053" y="3770231"/>
              <a:ext cx="243676" cy="3024"/>
            </a:xfrm>
            <a:custGeom>
              <a:rect b="b" l="l" r="r" t="t"/>
              <a:pathLst>
                <a:path extrusionOk="0" h="45" w="3619">
                  <a:moveTo>
                    <a:pt x="0" y="0"/>
                  </a:moveTo>
                  <a:lnTo>
                    <a:pt x="0" y="44"/>
                  </a:lnTo>
                  <a:lnTo>
                    <a:pt x="3618" y="44"/>
                  </a:lnTo>
                  <a:lnTo>
                    <a:pt x="36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2"/>
            <p:cNvSpPr/>
            <p:nvPr/>
          </p:nvSpPr>
          <p:spPr>
            <a:xfrm>
              <a:off x="7504079" y="3683756"/>
              <a:ext cx="112647" cy="3024"/>
            </a:xfrm>
            <a:custGeom>
              <a:rect b="b" l="l" r="r" t="t"/>
              <a:pathLst>
                <a:path extrusionOk="0" h="45" w="1673">
                  <a:moveTo>
                    <a:pt x="1" y="1"/>
                  </a:moveTo>
                  <a:lnTo>
                    <a:pt x="1" y="45"/>
                  </a:lnTo>
                  <a:lnTo>
                    <a:pt x="1672" y="45"/>
                  </a:lnTo>
                  <a:lnTo>
                    <a:pt x="16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2"/>
            <p:cNvSpPr/>
            <p:nvPr/>
          </p:nvSpPr>
          <p:spPr>
            <a:xfrm>
              <a:off x="7131671" y="3640150"/>
              <a:ext cx="391000" cy="3763"/>
            </a:xfrm>
            <a:custGeom>
              <a:rect b="b" l="l" r="r" t="t"/>
              <a:pathLst>
                <a:path extrusionOk="0" h="56" w="5807">
                  <a:moveTo>
                    <a:pt x="0" y="1"/>
                  </a:moveTo>
                  <a:lnTo>
                    <a:pt x="0" y="56"/>
                  </a:lnTo>
                  <a:lnTo>
                    <a:pt x="5807" y="56"/>
                  </a:lnTo>
                  <a:lnTo>
                    <a:pt x="58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2"/>
            <p:cNvSpPr/>
            <p:nvPr/>
          </p:nvSpPr>
          <p:spPr>
            <a:xfrm>
              <a:off x="5291646" y="3770231"/>
              <a:ext cx="2014858" cy="3024"/>
            </a:xfrm>
            <a:custGeom>
              <a:rect b="b" l="l" r="r" t="t"/>
              <a:pathLst>
                <a:path extrusionOk="0" h="45" w="29924">
                  <a:moveTo>
                    <a:pt x="0" y="0"/>
                  </a:moveTo>
                  <a:lnTo>
                    <a:pt x="0" y="44"/>
                  </a:lnTo>
                  <a:lnTo>
                    <a:pt x="29923" y="44"/>
                  </a:lnTo>
                  <a:lnTo>
                    <a:pt x="299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2"/>
            <p:cNvSpPr/>
            <p:nvPr/>
          </p:nvSpPr>
          <p:spPr>
            <a:xfrm>
              <a:off x="5573764" y="3727363"/>
              <a:ext cx="2043003" cy="3024"/>
            </a:xfrm>
            <a:custGeom>
              <a:rect b="b" l="l" r="r" t="t"/>
              <a:pathLst>
                <a:path extrusionOk="0" h="45" w="30342">
                  <a:moveTo>
                    <a:pt x="0" y="1"/>
                  </a:moveTo>
                  <a:lnTo>
                    <a:pt x="0" y="45"/>
                  </a:lnTo>
                  <a:lnTo>
                    <a:pt x="30341" y="45"/>
                  </a:lnTo>
                  <a:lnTo>
                    <a:pt x="303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2"/>
            <p:cNvSpPr/>
            <p:nvPr/>
          </p:nvSpPr>
          <p:spPr>
            <a:xfrm>
              <a:off x="5441929" y="3683756"/>
              <a:ext cx="2014858" cy="3024"/>
            </a:xfrm>
            <a:custGeom>
              <a:rect b="b" l="l" r="r" t="t"/>
              <a:pathLst>
                <a:path extrusionOk="0" h="45" w="29924">
                  <a:moveTo>
                    <a:pt x="1" y="1"/>
                  </a:moveTo>
                  <a:lnTo>
                    <a:pt x="1" y="45"/>
                  </a:lnTo>
                  <a:lnTo>
                    <a:pt x="29924" y="45"/>
                  </a:lnTo>
                  <a:lnTo>
                    <a:pt x="299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2"/>
            <p:cNvSpPr/>
            <p:nvPr/>
          </p:nvSpPr>
          <p:spPr>
            <a:xfrm>
              <a:off x="5333122" y="3640150"/>
              <a:ext cx="1660150" cy="3763"/>
            </a:xfrm>
            <a:custGeom>
              <a:rect b="b" l="l" r="r" t="t"/>
              <a:pathLst>
                <a:path extrusionOk="0" h="56" w="24656">
                  <a:moveTo>
                    <a:pt x="0" y="1"/>
                  </a:moveTo>
                  <a:lnTo>
                    <a:pt x="0" y="56"/>
                  </a:lnTo>
                  <a:lnTo>
                    <a:pt x="24656" y="56"/>
                  </a:lnTo>
                  <a:lnTo>
                    <a:pt x="246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2"/>
            <p:cNvSpPr/>
            <p:nvPr/>
          </p:nvSpPr>
          <p:spPr>
            <a:xfrm>
              <a:off x="5601908" y="3597349"/>
              <a:ext cx="2014858" cy="3024"/>
            </a:xfrm>
            <a:custGeom>
              <a:rect b="b" l="l" r="r" t="t"/>
              <a:pathLst>
                <a:path extrusionOk="0" h="45" w="29924">
                  <a:moveTo>
                    <a:pt x="0" y="0"/>
                  </a:moveTo>
                  <a:lnTo>
                    <a:pt x="0" y="44"/>
                  </a:lnTo>
                  <a:lnTo>
                    <a:pt x="29923" y="44"/>
                  </a:lnTo>
                  <a:lnTo>
                    <a:pt x="299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2"/>
            <p:cNvSpPr/>
            <p:nvPr/>
          </p:nvSpPr>
          <p:spPr>
            <a:xfrm>
              <a:off x="5291646" y="3553742"/>
              <a:ext cx="2014858" cy="3763"/>
            </a:xfrm>
            <a:custGeom>
              <a:rect b="b" l="l" r="r" t="t"/>
              <a:pathLst>
                <a:path extrusionOk="0" h="56" w="29924">
                  <a:moveTo>
                    <a:pt x="0" y="0"/>
                  </a:moveTo>
                  <a:lnTo>
                    <a:pt x="0" y="55"/>
                  </a:lnTo>
                  <a:lnTo>
                    <a:pt x="29923" y="55"/>
                  </a:lnTo>
                  <a:lnTo>
                    <a:pt x="299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2"/>
            <p:cNvSpPr/>
            <p:nvPr/>
          </p:nvSpPr>
          <p:spPr>
            <a:xfrm>
              <a:off x="7366387" y="3553742"/>
              <a:ext cx="250342" cy="3763"/>
            </a:xfrm>
            <a:custGeom>
              <a:rect b="b" l="l" r="r" t="t"/>
              <a:pathLst>
                <a:path extrusionOk="0" h="56" w="3718">
                  <a:moveTo>
                    <a:pt x="0" y="0"/>
                  </a:moveTo>
                  <a:lnTo>
                    <a:pt x="0" y="55"/>
                  </a:lnTo>
                  <a:lnTo>
                    <a:pt x="3717" y="55"/>
                  </a:lnTo>
                  <a:lnTo>
                    <a:pt x="37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2"/>
            <p:cNvSpPr/>
            <p:nvPr/>
          </p:nvSpPr>
          <p:spPr>
            <a:xfrm>
              <a:off x="6023199" y="3513092"/>
              <a:ext cx="861991" cy="301549"/>
            </a:xfrm>
            <a:custGeom>
              <a:rect b="b" l="l" r="r" t="t"/>
              <a:pathLst>
                <a:path extrusionOk="0" h="4488" w="12802">
                  <a:moveTo>
                    <a:pt x="0" y="0"/>
                  </a:moveTo>
                  <a:lnTo>
                    <a:pt x="0" y="4487"/>
                  </a:lnTo>
                  <a:lnTo>
                    <a:pt x="12801" y="4487"/>
                  </a:lnTo>
                  <a:lnTo>
                    <a:pt x="128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2"/>
            <p:cNvSpPr/>
            <p:nvPr/>
          </p:nvSpPr>
          <p:spPr>
            <a:xfrm>
              <a:off x="6170519" y="3586263"/>
              <a:ext cx="567276" cy="154470"/>
            </a:xfrm>
            <a:custGeom>
              <a:rect b="b" l="l" r="r" t="t"/>
              <a:pathLst>
                <a:path extrusionOk="0" h="2299" w="8425">
                  <a:moveTo>
                    <a:pt x="1156" y="0"/>
                  </a:moveTo>
                  <a:cubicBezTo>
                    <a:pt x="518" y="0"/>
                    <a:pt x="1" y="517"/>
                    <a:pt x="1" y="1155"/>
                  </a:cubicBezTo>
                  <a:cubicBezTo>
                    <a:pt x="1" y="1793"/>
                    <a:pt x="518" y="2299"/>
                    <a:pt x="1156" y="2299"/>
                  </a:cubicBezTo>
                  <a:lnTo>
                    <a:pt x="7281" y="2299"/>
                  </a:lnTo>
                  <a:cubicBezTo>
                    <a:pt x="7919" y="2299"/>
                    <a:pt x="8425" y="1793"/>
                    <a:pt x="8425" y="1155"/>
                  </a:cubicBezTo>
                  <a:cubicBezTo>
                    <a:pt x="8425" y="517"/>
                    <a:pt x="7919" y="0"/>
                    <a:pt x="72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2"/>
            <p:cNvSpPr/>
            <p:nvPr/>
          </p:nvSpPr>
          <p:spPr>
            <a:xfrm>
              <a:off x="6234214" y="3610653"/>
              <a:ext cx="65245" cy="106429"/>
            </a:xfrm>
            <a:custGeom>
              <a:rect b="b" l="l" r="r" t="t"/>
              <a:pathLst>
                <a:path extrusionOk="0" h="1584" w="969">
                  <a:moveTo>
                    <a:pt x="462" y="0"/>
                  </a:moveTo>
                  <a:cubicBezTo>
                    <a:pt x="407" y="0"/>
                    <a:pt x="374" y="44"/>
                    <a:pt x="374" y="88"/>
                  </a:cubicBezTo>
                  <a:cubicBezTo>
                    <a:pt x="374" y="121"/>
                    <a:pt x="353" y="154"/>
                    <a:pt x="309" y="165"/>
                  </a:cubicBezTo>
                  <a:cubicBezTo>
                    <a:pt x="287" y="176"/>
                    <a:pt x="265" y="187"/>
                    <a:pt x="254" y="187"/>
                  </a:cubicBezTo>
                  <a:cubicBezTo>
                    <a:pt x="188" y="220"/>
                    <a:pt x="133" y="264"/>
                    <a:pt x="100" y="319"/>
                  </a:cubicBezTo>
                  <a:cubicBezTo>
                    <a:pt x="56" y="374"/>
                    <a:pt x="45" y="440"/>
                    <a:pt x="45" y="517"/>
                  </a:cubicBezTo>
                  <a:cubicBezTo>
                    <a:pt x="45" y="682"/>
                    <a:pt x="133" y="781"/>
                    <a:pt x="309" y="836"/>
                  </a:cubicBezTo>
                  <a:lnTo>
                    <a:pt x="616" y="935"/>
                  </a:lnTo>
                  <a:cubicBezTo>
                    <a:pt x="660" y="946"/>
                    <a:pt x="682" y="968"/>
                    <a:pt x="704" y="979"/>
                  </a:cubicBezTo>
                  <a:cubicBezTo>
                    <a:pt x="726" y="1001"/>
                    <a:pt x="737" y="1023"/>
                    <a:pt x="737" y="1056"/>
                  </a:cubicBezTo>
                  <a:cubicBezTo>
                    <a:pt x="737" y="1100"/>
                    <a:pt x="715" y="1144"/>
                    <a:pt x="671" y="1166"/>
                  </a:cubicBezTo>
                  <a:cubicBezTo>
                    <a:pt x="627" y="1199"/>
                    <a:pt x="572" y="1221"/>
                    <a:pt x="506" y="1221"/>
                  </a:cubicBezTo>
                  <a:cubicBezTo>
                    <a:pt x="440" y="1221"/>
                    <a:pt x="374" y="1199"/>
                    <a:pt x="331" y="1155"/>
                  </a:cubicBezTo>
                  <a:cubicBezTo>
                    <a:pt x="298" y="1133"/>
                    <a:pt x="265" y="1100"/>
                    <a:pt x="254" y="1056"/>
                  </a:cubicBezTo>
                  <a:cubicBezTo>
                    <a:pt x="232" y="1023"/>
                    <a:pt x="199" y="1001"/>
                    <a:pt x="155" y="1001"/>
                  </a:cubicBezTo>
                  <a:lnTo>
                    <a:pt x="89" y="1012"/>
                  </a:lnTo>
                  <a:cubicBezTo>
                    <a:pt x="34" y="1023"/>
                    <a:pt x="1" y="1078"/>
                    <a:pt x="23" y="1133"/>
                  </a:cubicBezTo>
                  <a:cubicBezTo>
                    <a:pt x="34" y="1177"/>
                    <a:pt x="56" y="1210"/>
                    <a:pt x="78" y="1243"/>
                  </a:cubicBezTo>
                  <a:cubicBezTo>
                    <a:pt x="122" y="1309"/>
                    <a:pt x="177" y="1353"/>
                    <a:pt x="254" y="1386"/>
                  </a:cubicBezTo>
                  <a:cubicBezTo>
                    <a:pt x="276" y="1397"/>
                    <a:pt x="287" y="1397"/>
                    <a:pt x="309" y="1408"/>
                  </a:cubicBezTo>
                  <a:cubicBezTo>
                    <a:pt x="342" y="1419"/>
                    <a:pt x="374" y="1452"/>
                    <a:pt x="374" y="1485"/>
                  </a:cubicBezTo>
                  <a:lnTo>
                    <a:pt x="374" y="1496"/>
                  </a:lnTo>
                  <a:cubicBezTo>
                    <a:pt x="374" y="1540"/>
                    <a:pt x="407" y="1584"/>
                    <a:pt x="451" y="1584"/>
                  </a:cubicBezTo>
                  <a:lnTo>
                    <a:pt x="517" y="1584"/>
                  </a:lnTo>
                  <a:cubicBezTo>
                    <a:pt x="572" y="1584"/>
                    <a:pt x="605" y="1540"/>
                    <a:pt x="605" y="1496"/>
                  </a:cubicBezTo>
                  <a:cubicBezTo>
                    <a:pt x="605" y="1452"/>
                    <a:pt x="627" y="1419"/>
                    <a:pt x="671" y="1408"/>
                  </a:cubicBezTo>
                  <a:cubicBezTo>
                    <a:pt x="693" y="1408"/>
                    <a:pt x="715" y="1397"/>
                    <a:pt x="737" y="1386"/>
                  </a:cubicBezTo>
                  <a:cubicBezTo>
                    <a:pt x="814" y="1353"/>
                    <a:pt x="869" y="1309"/>
                    <a:pt x="902" y="1243"/>
                  </a:cubicBezTo>
                  <a:cubicBezTo>
                    <a:pt x="946" y="1188"/>
                    <a:pt x="968" y="1122"/>
                    <a:pt x="968" y="1045"/>
                  </a:cubicBezTo>
                  <a:cubicBezTo>
                    <a:pt x="968" y="946"/>
                    <a:pt x="935" y="880"/>
                    <a:pt x="891" y="825"/>
                  </a:cubicBezTo>
                  <a:cubicBezTo>
                    <a:pt x="847" y="770"/>
                    <a:pt x="770" y="737"/>
                    <a:pt x="660" y="704"/>
                  </a:cubicBezTo>
                  <a:lnTo>
                    <a:pt x="440" y="638"/>
                  </a:lnTo>
                  <a:cubicBezTo>
                    <a:pt x="385" y="627"/>
                    <a:pt x="342" y="605"/>
                    <a:pt x="320" y="583"/>
                  </a:cubicBezTo>
                  <a:cubicBezTo>
                    <a:pt x="287" y="561"/>
                    <a:pt x="276" y="539"/>
                    <a:pt x="276" y="506"/>
                  </a:cubicBezTo>
                  <a:cubicBezTo>
                    <a:pt x="276" y="484"/>
                    <a:pt x="287" y="451"/>
                    <a:pt x="309" y="429"/>
                  </a:cubicBezTo>
                  <a:cubicBezTo>
                    <a:pt x="320" y="407"/>
                    <a:pt x="353" y="396"/>
                    <a:pt x="374" y="385"/>
                  </a:cubicBezTo>
                  <a:cubicBezTo>
                    <a:pt x="407" y="374"/>
                    <a:pt x="440" y="363"/>
                    <a:pt x="484" y="363"/>
                  </a:cubicBezTo>
                  <a:cubicBezTo>
                    <a:pt x="517" y="363"/>
                    <a:pt x="561" y="374"/>
                    <a:pt x="594" y="396"/>
                  </a:cubicBezTo>
                  <a:cubicBezTo>
                    <a:pt x="627" y="407"/>
                    <a:pt x="649" y="429"/>
                    <a:pt x="671" y="462"/>
                  </a:cubicBezTo>
                  <a:cubicBezTo>
                    <a:pt x="682" y="473"/>
                    <a:pt x="682" y="484"/>
                    <a:pt x="693" y="495"/>
                  </a:cubicBezTo>
                  <a:cubicBezTo>
                    <a:pt x="712" y="522"/>
                    <a:pt x="737" y="542"/>
                    <a:pt x="764" y="542"/>
                  </a:cubicBezTo>
                  <a:cubicBezTo>
                    <a:pt x="770" y="542"/>
                    <a:pt x="776" y="541"/>
                    <a:pt x="781" y="539"/>
                  </a:cubicBezTo>
                  <a:lnTo>
                    <a:pt x="858" y="528"/>
                  </a:lnTo>
                  <a:cubicBezTo>
                    <a:pt x="913" y="517"/>
                    <a:pt x="946" y="462"/>
                    <a:pt x="924" y="407"/>
                  </a:cubicBezTo>
                  <a:cubicBezTo>
                    <a:pt x="902" y="374"/>
                    <a:pt x="891" y="341"/>
                    <a:pt x="858" y="319"/>
                  </a:cubicBezTo>
                  <a:cubicBezTo>
                    <a:pt x="825" y="264"/>
                    <a:pt x="770" y="220"/>
                    <a:pt x="704" y="187"/>
                  </a:cubicBezTo>
                  <a:cubicBezTo>
                    <a:pt x="693" y="187"/>
                    <a:pt x="682" y="187"/>
                    <a:pt x="660" y="176"/>
                  </a:cubicBezTo>
                  <a:cubicBezTo>
                    <a:pt x="627" y="165"/>
                    <a:pt x="605" y="132"/>
                    <a:pt x="605" y="99"/>
                  </a:cubicBezTo>
                  <a:lnTo>
                    <a:pt x="605" y="88"/>
                  </a:lnTo>
                  <a:cubicBezTo>
                    <a:pt x="605" y="44"/>
                    <a:pt x="572" y="0"/>
                    <a:pt x="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2"/>
            <p:cNvSpPr/>
            <p:nvPr/>
          </p:nvSpPr>
          <p:spPr>
            <a:xfrm>
              <a:off x="6043196" y="3513092"/>
              <a:ext cx="29694" cy="301549"/>
            </a:xfrm>
            <a:custGeom>
              <a:rect b="b" l="l" r="r" t="t"/>
              <a:pathLst>
                <a:path extrusionOk="0" h="4488" w="441">
                  <a:moveTo>
                    <a:pt x="0" y="0"/>
                  </a:moveTo>
                  <a:lnTo>
                    <a:pt x="0" y="4487"/>
                  </a:lnTo>
                  <a:lnTo>
                    <a:pt x="440" y="4487"/>
                  </a:lnTo>
                  <a:lnTo>
                    <a:pt x="4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2"/>
            <p:cNvSpPr/>
            <p:nvPr/>
          </p:nvSpPr>
          <p:spPr>
            <a:xfrm>
              <a:off x="6831037" y="3513092"/>
              <a:ext cx="29694" cy="301549"/>
            </a:xfrm>
            <a:custGeom>
              <a:rect b="b" l="l" r="r" t="t"/>
              <a:pathLst>
                <a:path extrusionOk="0" h="4488" w="441">
                  <a:moveTo>
                    <a:pt x="0" y="0"/>
                  </a:moveTo>
                  <a:lnTo>
                    <a:pt x="0" y="4487"/>
                  </a:lnTo>
                  <a:lnTo>
                    <a:pt x="440" y="4487"/>
                  </a:lnTo>
                  <a:lnTo>
                    <a:pt x="4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2"/>
            <p:cNvSpPr/>
            <p:nvPr/>
          </p:nvSpPr>
          <p:spPr>
            <a:xfrm>
              <a:off x="5387122" y="3786491"/>
              <a:ext cx="2134104" cy="28153"/>
            </a:xfrm>
            <a:custGeom>
              <a:rect b="b" l="l" r="r" t="t"/>
              <a:pathLst>
                <a:path extrusionOk="0" h="419" w="31695">
                  <a:moveTo>
                    <a:pt x="210" y="0"/>
                  </a:moveTo>
                  <a:cubicBezTo>
                    <a:pt x="100" y="0"/>
                    <a:pt x="1" y="88"/>
                    <a:pt x="1" y="209"/>
                  </a:cubicBezTo>
                  <a:cubicBezTo>
                    <a:pt x="1" y="319"/>
                    <a:pt x="100" y="418"/>
                    <a:pt x="210" y="418"/>
                  </a:cubicBezTo>
                  <a:lnTo>
                    <a:pt x="31486" y="418"/>
                  </a:lnTo>
                  <a:cubicBezTo>
                    <a:pt x="31596" y="418"/>
                    <a:pt x="31695" y="319"/>
                    <a:pt x="31695" y="209"/>
                  </a:cubicBezTo>
                  <a:cubicBezTo>
                    <a:pt x="31695" y="88"/>
                    <a:pt x="31596" y="0"/>
                    <a:pt x="31486"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2"/>
            <p:cNvSpPr/>
            <p:nvPr/>
          </p:nvSpPr>
          <p:spPr>
            <a:xfrm>
              <a:off x="5340529" y="3534526"/>
              <a:ext cx="1262552" cy="42934"/>
            </a:xfrm>
            <a:custGeom>
              <a:rect b="b" l="l" r="r" t="t"/>
              <a:pathLst>
                <a:path extrusionOk="0" h="639" w="18751">
                  <a:moveTo>
                    <a:pt x="330" y="0"/>
                  </a:moveTo>
                  <a:cubicBezTo>
                    <a:pt x="143" y="0"/>
                    <a:pt x="0" y="143"/>
                    <a:pt x="0" y="319"/>
                  </a:cubicBezTo>
                  <a:cubicBezTo>
                    <a:pt x="0" y="495"/>
                    <a:pt x="143" y="638"/>
                    <a:pt x="330" y="638"/>
                  </a:cubicBezTo>
                  <a:lnTo>
                    <a:pt x="18431" y="638"/>
                  </a:lnTo>
                  <a:cubicBezTo>
                    <a:pt x="18607" y="638"/>
                    <a:pt x="18750" y="495"/>
                    <a:pt x="18750" y="319"/>
                  </a:cubicBezTo>
                  <a:cubicBezTo>
                    <a:pt x="18750" y="132"/>
                    <a:pt x="18607" y="0"/>
                    <a:pt x="184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2"/>
            <p:cNvSpPr/>
            <p:nvPr/>
          </p:nvSpPr>
          <p:spPr>
            <a:xfrm>
              <a:off x="6331239" y="3615087"/>
              <a:ext cx="350264" cy="32520"/>
            </a:xfrm>
            <a:custGeom>
              <a:rect b="b" l="l" r="r" t="t"/>
              <a:pathLst>
                <a:path extrusionOk="0" h="484" w="5202">
                  <a:moveTo>
                    <a:pt x="253" y="0"/>
                  </a:moveTo>
                  <a:cubicBezTo>
                    <a:pt x="110" y="0"/>
                    <a:pt x="0" y="110"/>
                    <a:pt x="0" y="242"/>
                  </a:cubicBezTo>
                  <a:cubicBezTo>
                    <a:pt x="0" y="374"/>
                    <a:pt x="110" y="484"/>
                    <a:pt x="253" y="484"/>
                  </a:cubicBezTo>
                  <a:lnTo>
                    <a:pt x="4960" y="484"/>
                  </a:lnTo>
                  <a:cubicBezTo>
                    <a:pt x="5092" y="484"/>
                    <a:pt x="5202" y="374"/>
                    <a:pt x="5202" y="242"/>
                  </a:cubicBezTo>
                  <a:cubicBezTo>
                    <a:pt x="5202" y="110"/>
                    <a:pt x="5092" y="0"/>
                    <a:pt x="4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2"/>
            <p:cNvSpPr/>
            <p:nvPr/>
          </p:nvSpPr>
          <p:spPr>
            <a:xfrm>
              <a:off x="6331239" y="3665279"/>
              <a:ext cx="107395" cy="14849"/>
            </a:xfrm>
            <a:custGeom>
              <a:rect b="b" l="l" r="r" t="t"/>
              <a:pathLst>
                <a:path extrusionOk="0" h="221" w="1595">
                  <a:moveTo>
                    <a:pt x="110" y="1"/>
                  </a:moveTo>
                  <a:cubicBezTo>
                    <a:pt x="55" y="1"/>
                    <a:pt x="0" y="56"/>
                    <a:pt x="0" y="111"/>
                  </a:cubicBezTo>
                  <a:cubicBezTo>
                    <a:pt x="0" y="177"/>
                    <a:pt x="55" y="221"/>
                    <a:pt x="110" y="221"/>
                  </a:cubicBezTo>
                  <a:lnTo>
                    <a:pt x="1485" y="221"/>
                  </a:lnTo>
                  <a:cubicBezTo>
                    <a:pt x="1551" y="221"/>
                    <a:pt x="1595" y="166"/>
                    <a:pt x="1595" y="111"/>
                  </a:cubicBezTo>
                  <a:cubicBezTo>
                    <a:pt x="1595" y="56"/>
                    <a:pt x="1551" y="1"/>
                    <a:pt x="14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2"/>
            <p:cNvSpPr/>
            <p:nvPr/>
          </p:nvSpPr>
          <p:spPr>
            <a:xfrm>
              <a:off x="6454118" y="3665279"/>
              <a:ext cx="188935" cy="14849"/>
            </a:xfrm>
            <a:custGeom>
              <a:rect b="b" l="l" r="r" t="t"/>
              <a:pathLst>
                <a:path extrusionOk="0" h="221" w="2806">
                  <a:moveTo>
                    <a:pt x="111" y="1"/>
                  </a:moveTo>
                  <a:cubicBezTo>
                    <a:pt x="56" y="1"/>
                    <a:pt x="1" y="56"/>
                    <a:pt x="1" y="111"/>
                  </a:cubicBezTo>
                  <a:cubicBezTo>
                    <a:pt x="1" y="177"/>
                    <a:pt x="56" y="221"/>
                    <a:pt x="111" y="221"/>
                  </a:cubicBezTo>
                  <a:lnTo>
                    <a:pt x="2695" y="221"/>
                  </a:lnTo>
                  <a:cubicBezTo>
                    <a:pt x="2761" y="221"/>
                    <a:pt x="2805" y="166"/>
                    <a:pt x="2805" y="111"/>
                  </a:cubicBezTo>
                  <a:cubicBezTo>
                    <a:pt x="2805" y="56"/>
                    <a:pt x="2761" y="1"/>
                    <a:pt x="26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2"/>
            <p:cNvSpPr/>
            <p:nvPr/>
          </p:nvSpPr>
          <p:spPr>
            <a:xfrm>
              <a:off x="6331239" y="3690408"/>
              <a:ext cx="235529" cy="14110"/>
            </a:xfrm>
            <a:custGeom>
              <a:rect b="b" l="l" r="r" t="t"/>
              <a:pathLst>
                <a:path extrusionOk="0" h="210" w="3498">
                  <a:moveTo>
                    <a:pt x="110" y="1"/>
                  </a:moveTo>
                  <a:cubicBezTo>
                    <a:pt x="55" y="1"/>
                    <a:pt x="0" y="45"/>
                    <a:pt x="0" y="111"/>
                  </a:cubicBezTo>
                  <a:cubicBezTo>
                    <a:pt x="0" y="166"/>
                    <a:pt x="55" y="210"/>
                    <a:pt x="110" y="210"/>
                  </a:cubicBezTo>
                  <a:lnTo>
                    <a:pt x="3398" y="210"/>
                  </a:lnTo>
                  <a:cubicBezTo>
                    <a:pt x="3453" y="210"/>
                    <a:pt x="3497" y="166"/>
                    <a:pt x="3497" y="111"/>
                  </a:cubicBezTo>
                  <a:cubicBezTo>
                    <a:pt x="3497" y="45"/>
                    <a:pt x="3453" y="1"/>
                    <a:pt x="33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2"/>
            <p:cNvSpPr/>
            <p:nvPr/>
          </p:nvSpPr>
          <p:spPr>
            <a:xfrm>
              <a:off x="5438967" y="1648080"/>
              <a:ext cx="419212" cy="1865060"/>
            </a:xfrm>
            <a:custGeom>
              <a:rect b="b" l="l" r="r" t="t"/>
              <a:pathLst>
                <a:path extrusionOk="0" h="27758" w="6226">
                  <a:moveTo>
                    <a:pt x="1" y="1"/>
                  </a:moveTo>
                  <a:lnTo>
                    <a:pt x="1" y="27757"/>
                  </a:lnTo>
                  <a:lnTo>
                    <a:pt x="6225" y="27757"/>
                  </a:lnTo>
                  <a:lnTo>
                    <a:pt x="62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2"/>
            <p:cNvSpPr/>
            <p:nvPr/>
          </p:nvSpPr>
          <p:spPr>
            <a:xfrm>
              <a:off x="5462667" y="3485745"/>
              <a:ext cx="371810" cy="27414"/>
            </a:xfrm>
            <a:custGeom>
              <a:rect b="b" l="l" r="r" t="t"/>
              <a:pathLst>
                <a:path extrusionOk="0" h="408" w="5522">
                  <a:moveTo>
                    <a:pt x="199" y="1"/>
                  </a:moveTo>
                  <a:cubicBezTo>
                    <a:pt x="89" y="1"/>
                    <a:pt x="1" y="100"/>
                    <a:pt x="1" y="209"/>
                  </a:cubicBezTo>
                  <a:cubicBezTo>
                    <a:pt x="1" y="319"/>
                    <a:pt x="89" y="407"/>
                    <a:pt x="199"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2"/>
            <p:cNvSpPr/>
            <p:nvPr/>
          </p:nvSpPr>
          <p:spPr>
            <a:xfrm>
              <a:off x="5484887" y="1696122"/>
              <a:ext cx="74133" cy="852036"/>
            </a:xfrm>
            <a:custGeom>
              <a:rect b="b" l="l" r="r" t="t"/>
              <a:pathLst>
                <a:path extrusionOk="0" h="12681" w="1101">
                  <a:moveTo>
                    <a:pt x="550" y="1"/>
                  </a:moveTo>
                  <a:cubicBezTo>
                    <a:pt x="242" y="1"/>
                    <a:pt x="0" y="243"/>
                    <a:pt x="0" y="550"/>
                  </a:cubicBezTo>
                  <a:lnTo>
                    <a:pt x="0" y="12130"/>
                  </a:lnTo>
                  <a:cubicBezTo>
                    <a:pt x="0" y="12438"/>
                    <a:pt x="242" y="12680"/>
                    <a:pt x="550" y="12680"/>
                  </a:cubicBezTo>
                  <a:cubicBezTo>
                    <a:pt x="858" y="12680"/>
                    <a:pt x="1100" y="12438"/>
                    <a:pt x="1100" y="12130"/>
                  </a:cubicBezTo>
                  <a:lnTo>
                    <a:pt x="1100" y="550"/>
                  </a:lnTo>
                  <a:cubicBezTo>
                    <a:pt x="1100" y="243"/>
                    <a:pt x="858" y="1"/>
                    <a:pt x="55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2"/>
            <p:cNvSpPr/>
            <p:nvPr/>
          </p:nvSpPr>
          <p:spPr>
            <a:xfrm>
              <a:off x="5975798" y="1255015"/>
              <a:ext cx="419145" cy="2258122"/>
            </a:xfrm>
            <a:custGeom>
              <a:rect b="b" l="l" r="r" t="t"/>
              <a:pathLst>
                <a:path extrusionOk="0" h="33608" w="6225">
                  <a:moveTo>
                    <a:pt x="1" y="0"/>
                  </a:moveTo>
                  <a:lnTo>
                    <a:pt x="1" y="33607"/>
                  </a:lnTo>
                  <a:lnTo>
                    <a:pt x="6225" y="33607"/>
                  </a:lnTo>
                  <a:lnTo>
                    <a:pt x="62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2"/>
            <p:cNvSpPr/>
            <p:nvPr/>
          </p:nvSpPr>
          <p:spPr>
            <a:xfrm>
              <a:off x="5999498" y="3485745"/>
              <a:ext cx="372551" cy="27414"/>
            </a:xfrm>
            <a:custGeom>
              <a:rect b="b" l="l" r="r" t="t"/>
              <a:pathLst>
                <a:path extrusionOk="0" h="408" w="5533">
                  <a:moveTo>
                    <a:pt x="209" y="1"/>
                  </a:moveTo>
                  <a:cubicBezTo>
                    <a:pt x="88" y="1"/>
                    <a:pt x="0" y="100"/>
                    <a:pt x="0" y="209"/>
                  </a:cubicBezTo>
                  <a:cubicBezTo>
                    <a:pt x="0" y="319"/>
                    <a:pt x="88" y="407"/>
                    <a:pt x="209" y="407"/>
                  </a:cubicBezTo>
                  <a:lnTo>
                    <a:pt x="5323" y="407"/>
                  </a:lnTo>
                  <a:cubicBezTo>
                    <a:pt x="5433" y="407"/>
                    <a:pt x="5532" y="319"/>
                    <a:pt x="5532" y="209"/>
                  </a:cubicBezTo>
                  <a:cubicBezTo>
                    <a:pt x="5532" y="100"/>
                    <a:pt x="5433" y="1"/>
                    <a:pt x="5323"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2"/>
            <p:cNvSpPr/>
            <p:nvPr/>
          </p:nvSpPr>
          <p:spPr>
            <a:xfrm>
              <a:off x="6021717" y="1314143"/>
              <a:ext cx="74133" cy="759650"/>
            </a:xfrm>
            <a:custGeom>
              <a:rect b="b" l="l" r="r" t="t"/>
              <a:pathLst>
                <a:path extrusionOk="0" h="11306" w="1101">
                  <a:moveTo>
                    <a:pt x="550" y="0"/>
                  </a:moveTo>
                  <a:cubicBezTo>
                    <a:pt x="242" y="0"/>
                    <a:pt x="0" y="242"/>
                    <a:pt x="0" y="550"/>
                  </a:cubicBezTo>
                  <a:lnTo>
                    <a:pt x="0" y="10755"/>
                  </a:lnTo>
                  <a:cubicBezTo>
                    <a:pt x="0" y="11063"/>
                    <a:pt x="242" y="11305"/>
                    <a:pt x="550" y="11305"/>
                  </a:cubicBezTo>
                  <a:cubicBezTo>
                    <a:pt x="847" y="11305"/>
                    <a:pt x="1100" y="11063"/>
                    <a:pt x="1100" y="10755"/>
                  </a:cubicBezTo>
                  <a:lnTo>
                    <a:pt x="1100" y="550"/>
                  </a:lnTo>
                  <a:cubicBezTo>
                    <a:pt x="1100" y="242"/>
                    <a:pt x="847" y="0"/>
                    <a:pt x="550"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2"/>
            <p:cNvSpPr/>
            <p:nvPr/>
          </p:nvSpPr>
          <p:spPr>
            <a:xfrm>
              <a:off x="6513369" y="2341959"/>
              <a:ext cx="419145" cy="1171189"/>
            </a:xfrm>
            <a:custGeom>
              <a:rect b="b" l="l" r="r" t="t"/>
              <a:pathLst>
                <a:path extrusionOk="0" h="17431" w="6225">
                  <a:moveTo>
                    <a:pt x="1" y="0"/>
                  </a:moveTo>
                  <a:lnTo>
                    <a:pt x="1" y="17430"/>
                  </a:lnTo>
                  <a:lnTo>
                    <a:pt x="6225" y="17430"/>
                  </a:lnTo>
                  <a:lnTo>
                    <a:pt x="62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2"/>
            <p:cNvSpPr/>
            <p:nvPr/>
          </p:nvSpPr>
          <p:spPr>
            <a:xfrm>
              <a:off x="6537070" y="3485745"/>
              <a:ext cx="371743" cy="27414"/>
            </a:xfrm>
            <a:custGeom>
              <a:rect b="b" l="l" r="r" t="t"/>
              <a:pathLst>
                <a:path extrusionOk="0" h="408" w="5521">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2"/>
            <p:cNvSpPr/>
            <p:nvPr/>
          </p:nvSpPr>
          <p:spPr>
            <a:xfrm>
              <a:off x="6555586" y="2389194"/>
              <a:ext cx="74133" cy="789214"/>
            </a:xfrm>
            <a:custGeom>
              <a:rect b="b" l="l" r="r" t="t"/>
              <a:pathLst>
                <a:path extrusionOk="0" h="11746" w="1101">
                  <a:moveTo>
                    <a:pt x="550" y="1"/>
                  </a:moveTo>
                  <a:cubicBezTo>
                    <a:pt x="242" y="1"/>
                    <a:pt x="0" y="243"/>
                    <a:pt x="0" y="551"/>
                  </a:cubicBezTo>
                  <a:lnTo>
                    <a:pt x="0" y="11196"/>
                  </a:lnTo>
                  <a:cubicBezTo>
                    <a:pt x="0" y="11504"/>
                    <a:pt x="242" y="11746"/>
                    <a:pt x="550" y="11746"/>
                  </a:cubicBezTo>
                  <a:cubicBezTo>
                    <a:pt x="858" y="11746"/>
                    <a:pt x="1100" y="11493"/>
                    <a:pt x="1100" y="11196"/>
                  </a:cubicBezTo>
                  <a:lnTo>
                    <a:pt x="1100" y="551"/>
                  </a:lnTo>
                  <a:cubicBezTo>
                    <a:pt x="1100" y="243"/>
                    <a:pt x="847" y="1"/>
                    <a:pt x="55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2"/>
            <p:cNvSpPr/>
            <p:nvPr/>
          </p:nvSpPr>
          <p:spPr>
            <a:xfrm>
              <a:off x="7050200" y="1897089"/>
              <a:ext cx="419145" cy="1616054"/>
            </a:xfrm>
            <a:custGeom>
              <a:rect b="b" l="l" r="r" t="t"/>
              <a:pathLst>
                <a:path extrusionOk="0" h="24052" w="6225">
                  <a:moveTo>
                    <a:pt x="0" y="1"/>
                  </a:moveTo>
                  <a:lnTo>
                    <a:pt x="0" y="24051"/>
                  </a:lnTo>
                  <a:lnTo>
                    <a:pt x="6225" y="24051"/>
                  </a:lnTo>
                  <a:lnTo>
                    <a:pt x="6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2"/>
            <p:cNvSpPr/>
            <p:nvPr/>
          </p:nvSpPr>
          <p:spPr>
            <a:xfrm>
              <a:off x="7081307" y="3485745"/>
              <a:ext cx="371743" cy="27414"/>
            </a:xfrm>
            <a:custGeom>
              <a:rect b="b" l="l" r="r" t="t"/>
              <a:pathLst>
                <a:path extrusionOk="0" h="408" w="5521">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2"/>
            <p:cNvSpPr/>
            <p:nvPr/>
          </p:nvSpPr>
          <p:spPr>
            <a:xfrm>
              <a:off x="7096861" y="1942174"/>
              <a:ext cx="74806" cy="800300"/>
            </a:xfrm>
            <a:custGeom>
              <a:rect b="b" l="l" r="r" t="t"/>
              <a:pathLst>
                <a:path extrusionOk="0" h="11911" w="1111">
                  <a:moveTo>
                    <a:pt x="561" y="1"/>
                  </a:moveTo>
                  <a:cubicBezTo>
                    <a:pt x="253" y="1"/>
                    <a:pt x="0" y="254"/>
                    <a:pt x="0" y="550"/>
                  </a:cubicBezTo>
                  <a:lnTo>
                    <a:pt x="0" y="11350"/>
                  </a:lnTo>
                  <a:cubicBezTo>
                    <a:pt x="0" y="11658"/>
                    <a:pt x="253" y="11910"/>
                    <a:pt x="561" y="11910"/>
                  </a:cubicBezTo>
                  <a:cubicBezTo>
                    <a:pt x="858" y="11910"/>
                    <a:pt x="1111" y="11658"/>
                    <a:pt x="1111" y="11350"/>
                  </a:cubicBezTo>
                  <a:lnTo>
                    <a:pt x="1111" y="550"/>
                  </a:lnTo>
                  <a:cubicBezTo>
                    <a:pt x="1111" y="254"/>
                    <a:pt x="858" y="1"/>
                    <a:pt x="561"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66" name="Shape 7466"/>
        <p:cNvGrpSpPr/>
        <p:nvPr/>
      </p:nvGrpSpPr>
      <p:grpSpPr>
        <a:xfrm>
          <a:off x="0" y="0"/>
          <a:ext cx="0" cy="0"/>
          <a:chOff x="0" y="0"/>
          <a:chExt cx="0" cy="0"/>
        </a:xfrm>
      </p:grpSpPr>
      <p:grpSp>
        <p:nvGrpSpPr>
          <p:cNvPr id="7467" name="Google Shape;7467;p87"/>
          <p:cNvGrpSpPr/>
          <p:nvPr/>
        </p:nvGrpSpPr>
        <p:grpSpPr>
          <a:xfrm>
            <a:off x="856199" y="1311179"/>
            <a:ext cx="322099" cy="370529"/>
            <a:chOff x="-42971725" y="3217825"/>
            <a:chExt cx="275675" cy="317125"/>
          </a:xfrm>
        </p:grpSpPr>
        <p:sp>
          <p:nvSpPr>
            <p:cNvPr id="7468" name="Google Shape;7468;p87"/>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7"/>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7"/>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87"/>
          <p:cNvGrpSpPr/>
          <p:nvPr/>
        </p:nvGrpSpPr>
        <p:grpSpPr>
          <a:xfrm>
            <a:off x="828113" y="1779835"/>
            <a:ext cx="378270" cy="337551"/>
            <a:chOff x="-42996150" y="3612600"/>
            <a:chExt cx="323750" cy="288900"/>
          </a:xfrm>
        </p:grpSpPr>
        <p:sp>
          <p:nvSpPr>
            <p:cNvPr id="7472" name="Google Shape;7472;p87"/>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7"/>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7"/>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87"/>
          <p:cNvGrpSpPr/>
          <p:nvPr/>
        </p:nvGrpSpPr>
        <p:grpSpPr>
          <a:xfrm>
            <a:off x="830874" y="2189205"/>
            <a:ext cx="372749" cy="370909"/>
            <a:chOff x="-42994575" y="3950300"/>
            <a:chExt cx="319025" cy="317450"/>
          </a:xfrm>
        </p:grpSpPr>
        <p:sp>
          <p:nvSpPr>
            <p:cNvPr id="7476" name="Google Shape;7476;p87"/>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7"/>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7"/>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87"/>
          <p:cNvGrpSpPr/>
          <p:nvPr/>
        </p:nvGrpSpPr>
        <p:grpSpPr>
          <a:xfrm>
            <a:off x="2984269" y="1336037"/>
            <a:ext cx="371785" cy="370879"/>
            <a:chOff x="-41111350" y="3239100"/>
            <a:chExt cx="318200" cy="317425"/>
          </a:xfrm>
        </p:grpSpPr>
        <p:sp>
          <p:nvSpPr>
            <p:cNvPr id="7480" name="Google Shape;7480;p87"/>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7"/>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7"/>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7"/>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87"/>
          <p:cNvGrpSpPr/>
          <p:nvPr/>
        </p:nvGrpSpPr>
        <p:grpSpPr>
          <a:xfrm>
            <a:off x="2980588" y="1771568"/>
            <a:ext cx="379146" cy="370967"/>
            <a:chOff x="-41117650" y="3605525"/>
            <a:chExt cx="324500" cy="317500"/>
          </a:xfrm>
        </p:grpSpPr>
        <p:sp>
          <p:nvSpPr>
            <p:cNvPr id="7485" name="Google Shape;7485;p87"/>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7"/>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7"/>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8" name="Google Shape;7488;p87"/>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9" name="Google Shape;7489;p87"/>
          <p:cNvGrpSpPr/>
          <p:nvPr/>
        </p:nvGrpSpPr>
        <p:grpSpPr>
          <a:xfrm>
            <a:off x="1806843" y="2663092"/>
            <a:ext cx="216271" cy="371814"/>
            <a:chOff x="-39205300" y="3220175"/>
            <a:chExt cx="185100" cy="318225"/>
          </a:xfrm>
        </p:grpSpPr>
        <p:sp>
          <p:nvSpPr>
            <p:cNvPr id="7490" name="Google Shape;7490;p87"/>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7"/>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87"/>
          <p:cNvGrpSpPr/>
          <p:nvPr/>
        </p:nvGrpSpPr>
        <p:grpSpPr>
          <a:xfrm>
            <a:off x="1772370" y="3123163"/>
            <a:ext cx="300016" cy="369273"/>
            <a:chOff x="-39248625" y="3588600"/>
            <a:chExt cx="256775" cy="316050"/>
          </a:xfrm>
        </p:grpSpPr>
        <p:sp>
          <p:nvSpPr>
            <p:cNvPr id="7493" name="Google Shape;7493;p87"/>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7"/>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5" name="Google Shape;7495;p87"/>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7"/>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7" name="Google Shape;7497;p87"/>
          <p:cNvGrpSpPr/>
          <p:nvPr/>
        </p:nvGrpSpPr>
        <p:grpSpPr>
          <a:xfrm>
            <a:off x="1223084" y="1311179"/>
            <a:ext cx="429504" cy="370879"/>
            <a:chOff x="-42651700" y="3217825"/>
            <a:chExt cx="367600" cy="317425"/>
          </a:xfrm>
        </p:grpSpPr>
        <p:sp>
          <p:nvSpPr>
            <p:cNvPr id="7498" name="Google Shape;7498;p87"/>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7"/>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7"/>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7"/>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87"/>
          <p:cNvGrpSpPr/>
          <p:nvPr/>
        </p:nvGrpSpPr>
        <p:grpSpPr>
          <a:xfrm>
            <a:off x="1258516" y="1750829"/>
            <a:ext cx="358640" cy="363226"/>
            <a:chOff x="-42617300" y="3587775"/>
            <a:chExt cx="306950" cy="310875"/>
          </a:xfrm>
        </p:grpSpPr>
        <p:sp>
          <p:nvSpPr>
            <p:cNvPr id="7503" name="Google Shape;7503;p87"/>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7"/>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5" name="Google Shape;7505;p87"/>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6" name="Google Shape;7506;p87"/>
          <p:cNvGrpSpPr/>
          <p:nvPr/>
        </p:nvGrpSpPr>
        <p:grpSpPr>
          <a:xfrm>
            <a:off x="3430343" y="1335569"/>
            <a:ext cx="376926" cy="370324"/>
            <a:chOff x="-40748275" y="3238700"/>
            <a:chExt cx="322600" cy="316950"/>
          </a:xfrm>
        </p:grpSpPr>
        <p:sp>
          <p:nvSpPr>
            <p:cNvPr id="7507" name="Google Shape;7507;p87"/>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7"/>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7"/>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7"/>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7"/>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7"/>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87"/>
          <p:cNvGrpSpPr/>
          <p:nvPr/>
        </p:nvGrpSpPr>
        <p:grpSpPr>
          <a:xfrm>
            <a:off x="3432899" y="1803553"/>
            <a:ext cx="371814" cy="338690"/>
            <a:chOff x="-40745125" y="3632900"/>
            <a:chExt cx="318225" cy="289875"/>
          </a:xfrm>
        </p:grpSpPr>
        <p:sp>
          <p:nvSpPr>
            <p:cNvPr id="7514" name="Google Shape;7514;p87"/>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7"/>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7"/>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7"/>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7"/>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7"/>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7"/>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87"/>
          <p:cNvGrpSpPr/>
          <p:nvPr/>
        </p:nvGrpSpPr>
        <p:grpSpPr>
          <a:xfrm>
            <a:off x="3437047" y="2214764"/>
            <a:ext cx="363518" cy="370178"/>
            <a:chOff x="-40742750" y="3972175"/>
            <a:chExt cx="311125" cy="316825"/>
          </a:xfrm>
        </p:grpSpPr>
        <p:sp>
          <p:nvSpPr>
            <p:cNvPr id="7522" name="Google Shape;7522;p87"/>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7"/>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87"/>
          <p:cNvGrpSpPr/>
          <p:nvPr/>
        </p:nvGrpSpPr>
        <p:grpSpPr>
          <a:xfrm>
            <a:off x="2219708" y="2664932"/>
            <a:ext cx="266892" cy="369974"/>
            <a:chOff x="-38860325" y="3221750"/>
            <a:chExt cx="228425" cy="316650"/>
          </a:xfrm>
        </p:grpSpPr>
        <p:sp>
          <p:nvSpPr>
            <p:cNvPr id="7525" name="Google Shape;7525;p87"/>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7"/>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7"/>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7"/>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87"/>
          <p:cNvGrpSpPr/>
          <p:nvPr/>
        </p:nvGrpSpPr>
        <p:grpSpPr>
          <a:xfrm>
            <a:off x="2170515" y="3126989"/>
            <a:ext cx="380081" cy="367111"/>
            <a:chOff x="-38905225" y="3591875"/>
            <a:chExt cx="325300" cy="314200"/>
          </a:xfrm>
        </p:grpSpPr>
        <p:sp>
          <p:nvSpPr>
            <p:cNvPr id="7530" name="Google Shape;7530;p87"/>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7"/>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7"/>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3" name="Google Shape;7533;p87"/>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4" name="Google Shape;7534;p87"/>
          <p:cNvGrpSpPr/>
          <p:nvPr/>
        </p:nvGrpSpPr>
        <p:grpSpPr>
          <a:xfrm>
            <a:off x="3977265" y="3112069"/>
            <a:ext cx="290815" cy="369740"/>
            <a:chOff x="-37370925" y="3579105"/>
            <a:chExt cx="248900" cy="316450"/>
          </a:xfrm>
        </p:grpSpPr>
        <p:sp>
          <p:nvSpPr>
            <p:cNvPr id="7535" name="Google Shape;7535;p87"/>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7"/>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7" name="Google Shape;7537;p87"/>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7"/>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9" name="Google Shape;7539;p87"/>
          <p:cNvGrpSpPr/>
          <p:nvPr/>
        </p:nvGrpSpPr>
        <p:grpSpPr>
          <a:xfrm>
            <a:off x="1670640" y="2190140"/>
            <a:ext cx="371814" cy="369974"/>
            <a:chOff x="-42259725" y="3951100"/>
            <a:chExt cx="318225" cy="316650"/>
          </a:xfrm>
        </p:grpSpPr>
        <p:sp>
          <p:nvSpPr>
            <p:cNvPr id="7540" name="Google Shape;7540;p87"/>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7"/>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87"/>
          <p:cNvGrpSpPr/>
          <p:nvPr/>
        </p:nvGrpSpPr>
        <p:grpSpPr>
          <a:xfrm>
            <a:off x="3869002" y="1369161"/>
            <a:ext cx="370879" cy="337755"/>
            <a:chOff x="-40378075" y="3267450"/>
            <a:chExt cx="317425" cy="289075"/>
          </a:xfrm>
        </p:grpSpPr>
        <p:sp>
          <p:nvSpPr>
            <p:cNvPr id="7543" name="Google Shape;7543;p87"/>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7"/>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7"/>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7"/>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87"/>
          <p:cNvGrpSpPr/>
          <p:nvPr/>
        </p:nvGrpSpPr>
        <p:grpSpPr>
          <a:xfrm>
            <a:off x="3872668" y="1770429"/>
            <a:ext cx="363548" cy="369974"/>
            <a:chOff x="-40372575" y="3604550"/>
            <a:chExt cx="311150" cy="316650"/>
          </a:xfrm>
        </p:grpSpPr>
        <p:sp>
          <p:nvSpPr>
            <p:cNvPr id="7548" name="Google Shape;7548;p87"/>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7"/>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7"/>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1" name="Google Shape;7551;p87"/>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2" name="Google Shape;7552;p87"/>
          <p:cNvGrpSpPr/>
          <p:nvPr/>
        </p:nvGrpSpPr>
        <p:grpSpPr>
          <a:xfrm>
            <a:off x="2596617" y="2663092"/>
            <a:ext cx="399038" cy="372165"/>
            <a:chOff x="-38542250" y="3220175"/>
            <a:chExt cx="341525" cy="318525"/>
          </a:xfrm>
        </p:grpSpPr>
        <p:sp>
          <p:nvSpPr>
            <p:cNvPr id="7553" name="Google Shape;7553;p87"/>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7"/>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7"/>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87"/>
          <p:cNvGrpSpPr/>
          <p:nvPr/>
        </p:nvGrpSpPr>
        <p:grpSpPr>
          <a:xfrm>
            <a:off x="2618549" y="3122462"/>
            <a:ext cx="369974" cy="369068"/>
            <a:chOff x="-38537400" y="3588000"/>
            <a:chExt cx="316650" cy="315875"/>
          </a:xfrm>
        </p:grpSpPr>
        <p:sp>
          <p:nvSpPr>
            <p:cNvPr id="7557" name="Google Shape;7557;p87"/>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7"/>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7"/>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7"/>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87"/>
          <p:cNvGrpSpPr/>
          <p:nvPr/>
        </p:nvGrpSpPr>
        <p:grpSpPr>
          <a:xfrm>
            <a:off x="2617629" y="3579991"/>
            <a:ext cx="371814" cy="369974"/>
            <a:chOff x="-38538975" y="3954250"/>
            <a:chExt cx="318225" cy="316650"/>
          </a:xfrm>
        </p:grpSpPr>
        <p:sp>
          <p:nvSpPr>
            <p:cNvPr id="7562" name="Google Shape;7562;p87"/>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7"/>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87"/>
          <p:cNvGrpSpPr/>
          <p:nvPr/>
        </p:nvGrpSpPr>
        <p:grpSpPr>
          <a:xfrm>
            <a:off x="3934941" y="3574918"/>
            <a:ext cx="375465" cy="371814"/>
            <a:chOff x="-37385100" y="3949908"/>
            <a:chExt cx="321350" cy="318225"/>
          </a:xfrm>
        </p:grpSpPr>
        <p:sp>
          <p:nvSpPr>
            <p:cNvPr id="7565" name="Google Shape;7565;p87"/>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7"/>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87"/>
          <p:cNvGrpSpPr/>
          <p:nvPr/>
        </p:nvGrpSpPr>
        <p:grpSpPr>
          <a:xfrm>
            <a:off x="2110600" y="1310478"/>
            <a:ext cx="370909" cy="370675"/>
            <a:chOff x="-41895050" y="3217225"/>
            <a:chExt cx="317450" cy="317250"/>
          </a:xfrm>
        </p:grpSpPr>
        <p:sp>
          <p:nvSpPr>
            <p:cNvPr id="7568" name="Google Shape;7568;p87"/>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7"/>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7"/>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7"/>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7"/>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87"/>
          <p:cNvGrpSpPr/>
          <p:nvPr/>
        </p:nvGrpSpPr>
        <p:grpSpPr>
          <a:xfrm>
            <a:off x="2110148" y="1747412"/>
            <a:ext cx="371814" cy="369974"/>
            <a:chOff x="-41893475" y="3584850"/>
            <a:chExt cx="318225" cy="316650"/>
          </a:xfrm>
        </p:grpSpPr>
        <p:sp>
          <p:nvSpPr>
            <p:cNvPr id="7574" name="Google Shape;7574;p87"/>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7"/>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7"/>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7"/>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8" name="Google Shape;7578;p87"/>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7"/>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87"/>
          <p:cNvGrpSpPr/>
          <p:nvPr/>
        </p:nvGrpSpPr>
        <p:grpSpPr>
          <a:xfrm>
            <a:off x="880176" y="3142704"/>
            <a:ext cx="337522" cy="370909"/>
            <a:chOff x="-39998250" y="3605325"/>
            <a:chExt cx="288875" cy="317450"/>
          </a:xfrm>
        </p:grpSpPr>
        <p:sp>
          <p:nvSpPr>
            <p:cNvPr id="7581" name="Google Shape;7581;p87"/>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7"/>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87"/>
          <p:cNvGrpSpPr/>
          <p:nvPr/>
        </p:nvGrpSpPr>
        <p:grpSpPr>
          <a:xfrm>
            <a:off x="863950" y="3601168"/>
            <a:ext cx="369974" cy="369945"/>
            <a:chOff x="-40011050" y="3972375"/>
            <a:chExt cx="316650" cy="316625"/>
          </a:xfrm>
        </p:grpSpPr>
        <p:sp>
          <p:nvSpPr>
            <p:cNvPr id="7584" name="Google Shape;7584;p87"/>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7"/>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87"/>
          <p:cNvGrpSpPr/>
          <p:nvPr/>
        </p:nvGrpSpPr>
        <p:grpSpPr>
          <a:xfrm>
            <a:off x="3095881" y="2665867"/>
            <a:ext cx="266921" cy="369039"/>
            <a:chOff x="-38129425" y="3222550"/>
            <a:chExt cx="228450" cy="315850"/>
          </a:xfrm>
        </p:grpSpPr>
        <p:sp>
          <p:nvSpPr>
            <p:cNvPr id="7587" name="Google Shape;7587;p87"/>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7"/>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87"/>
          <p:cNvGrpSpPr/>
          <p:nvPr/>
        </p:nvGrpSpPr>
        <p:grpSpPr>
          <a:xfrm>
            <a:off x="3050850" y="3122462"/>
            <a:ext cx="371785" cy="369974"/>
            <a:chOff x="-38172725" y="3588000"/>
            <a:chExt cx="318200" cy="316650"/>
          </a:xfrm>
        </p:grpSpPr>
        <p:sp>
          <p:nvSpPr>
            <p:cNvPr id="7590" name="Google Shape;7590;p87"/>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7"/>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7"/>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7"/>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7"/>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7"/>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7"/>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7"/>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87"/>
          <p:cNvGrpSpPr/>
          <p:nvPr/>
        </p:nvGrpSpPr>
        <p:grpSpPr>
          <a:xfrm>
            <a:off x="3126752" y="3580897"/>
            <a:ext cx="219981" cy="369974"/>
            <a:chOff x="-38109725" y="3955025"/>
            <a:chExt cx="188275" cy="316650"/>
          </a:xfrm>
        </p:grpSpPr>
        <p:sp>
          <p:nvSpPr>
            <p:cNvPr id="7599" name="Google Shape;7599;p87"/>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7"/>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1" name="Google Shape;7601;p87"/>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2" name="Google Shape;7602;p87"/>
          <p:cNvGrpSpPr/>
          <p:nvPr/>
        </p:nvGrpSpPr>
        <p:grpSpPr>
          <a:xfrm>
            <a:off x="2542151" y="1312318"/>
            <a:ext cx="373654" cy="369068"/>
            <a:chOff x="-41530375" y="3218800"/>
            <a:chExt cx="319800" cy="315875"/>
          </a:xfrm>
        </p:grpSpPr>
        <p:sp>
          <p:nvSpPr>
            <p:cNvPr id="7603" name="Google Shape;7603;p87"/>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7"/>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87"/>
          <p:cNvGrpSpPr/>
          <p:nvPr/>
        </p:nvGrpSpPr>
        <p:grpSpPr>
          <a:xfrm>
            <a:off x="2544444" y="1827476"/>
            <a:ext cx="369068" cy="289004"/>
            <a:chOff x="-41526450" y="3653375"/>
            <a:chExt cx="315875" cy="247350"/>
          </a:xfrm>
        </p:grpSpPr>
        <p:sp>
          <p:nvSpPr>
            <p:cNvPr id="7606" name="Google Shape;7606;p87"/>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7"/>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87"/>
          <p:cNvGrpSpPr/>
          <p:nvPr/>
        </p:nvGrpSpPr>
        <p:grpSpPr>
          <a:xfrm>
            <a:off x="2545831" y="2190140"/>
            <a:ext cx="366293" cy="369974"/>
            <a:chOff x="-41526450" y="3951100"/>
            <a:chExt cx="313500" cy="316650"/>
          </a:xfrm>
        </p:grpSpPr>
        <p:sp>
          <p:nvSpPr>
            <p:cNvPr id="7609" name="Google Shape;7609;p87"/>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7"/>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7"/>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87"/>
          <p:cNvGrpSpPr/>
          <p:nvPr/>
        </p:nvGrpSpPr>
        <p:grpSpPr>
          <a:xfrm>
            <a:off x="1311086" y="2684269"/>
            <a:ext cx="339595" cy="371814"/>
            <a:chOff x="-39625900" y="3238300"/>
            <a:chExt cx="290650" cy="318225"/>
          </a:xfrm>
        </p:grpSpPr>
        <p:sp>
          <p:nvSpPr>
            <p:cNvPr id="7613" name="Google Shape;7613;p87"/>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7"/>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5" name="Google Shape;7615;p87"/>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6" name="Google Shape;7616;p87"/>
          <p:cNvGrpSpPr/>
          <p:nvPr/>
        </p:nvGrpSpPr>
        <p:grpSpPr>
          <a:xfrm>
            <a:off x="1305137" y="3600730"/>
            <a:ext cx="366293" cy="370441"/>
            <a:chOff x="-39647175" y="3972000"/>
            <a:chExt cx="313500" cy="317050"/>
          </a:xfrm>
        </p:grpSpPr>
        <p:sp>
          <p:nvSpPr>
            <p:cNvPr id="7617" name="Google Shape;7617;p87"/>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7"/>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7"/>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87"/>
          <p:cNvGrpSpPr/>
          <p:nvPr/>
        </p:nvGrpSpPr>
        <p:grpSpPr>
          <a:xfrm>
            <a:off x="3474265" y="2664728"/>
            <a:ext cx="375495" cy="370879"/>
            <a:chOff x="-37808850" y="3221575"/>
            <a:chExt cx="321375" cy="317425"/>
          </a:xfrm>
        </p:grpSpPr>
        <p:sp>
          <p:nvSpPr>
            <p:cNvPr id="7621" name="Google Shape;7621;p87"/>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7"/>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87"/>
          <p:cNvGrpSpPr/>
          <p:nvPr/>
        </p:nvGrpSpPr>
        <p:grpSpPr>
          <a:xfrm>
            <a:off x="3483038" y="3186759"/>
            <a:ext cx="372749" cy="241158"/>
            <a:chOff x="-37806500" y="3643030"/>
            <a:chExt cx="319025" cy="206400"/>
          </a:xfrm>
        </p:grpSpPr>
        <p:sp>
          <p:nvSpPr>
            <p:cNvPr id="7624" name="Google Shape;7624;p87"/>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7"/>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87"/>
          <p:cNvGrpSpPr/>
          <p:nvPr/>
        </p:nvGrpSpPr>
        <p:grpSpPr>
          <a:xfrm>
            <a:off x="3485346" y="3579056"/>
            <a:ext cx="368134" cy="371814"/>
            <a:chOff x="-37804925" y="3953450"/>
            <a:chExt cx="315075" cy="318225"/>
          </a:xfrm>
        </p:grpSpPr>
        <p:sp>
          <p:nvSpPr>
            <p:cNvPr id="7627" name="Google Shape;7627;p87"/>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7"/>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7"/>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0" name="Google Shape;7630;p87"/>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1" name="Google Shape;7631;p87"/>
          <p:cNvGrpSpPr/>
          <p:nvPr/>
        </p:nvGrpSpPr>
        <p:grpSpPr>
          <a:xfrm>
            <a:off x="4840364" y="1328538"/>
            <a:ext cx="355663" cy="308725"/>
            <a:chOff x="-28462125" y="3199700"/>
            <a:chExt cx="298550" cy="259150"/>
          </a:xfrm>
        </p:grpSpPr>
        <p:sp>
          <p:nvSpPr>
            <p:cNvPr id="7632" name="Google Shape;7632;p87"/>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7"/>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7"/>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87"/>
          <p:cNvGrpSpPr/>
          <p:nvPr/>
        </p:nvGrpSpPr>
        <p:grpSpPr>
          <a:xfrm>
            <a:off x="4841317" y="1763228"/>
            <a:ext cx="353757" cy="352833"/>
            <a:chOff x="-28461325" y="3545475"/>
            <a:chExt cx="296950" cy="296175"/>
          </a:xfrm>
        </p:grpSpPr>
        <p:sp>
          <p:nvSpPr>
            <p:cNvPr id="7636" name="Google Shape;7636;p87"/>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7"/>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7"/>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7"/>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7"/>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7"/>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87"/>
          <p:cNvGrpSpPr/>
          <p:nvPr/>
        </p:nvGrpSpPr>
        <p:grpSpPr>
          <a:xfrm>
            <a:off x="4837550" y="2213272"/>
            <a:ext cx="361292" cy="352803"/>
            <a:chOff x="-28463700" y="3914875"/>
            <a:chExt cx="303275" cy="296150"/>
          </a:xfrm>
        </p:grpSpPr>
        <p:sp>
          <p:nvSpPr>
            <p:cNvPr id="7643" name="Google Shape;7643;p87"/>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7"/>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87"/>
          <p:cNvGrpSpPr/>
          <p:nvPr/>
        </p:nvGrpSpPr>
        <p:grpSpPr>
          <a:xfrm>
            <a:off x="7072335" y="1369355"/>
            <a:ext cx="351880" cy="227092"/>
            <a:chOff x="-26573400" y="3224125"/>
            <a:chExt cx="295375" cy="190625"/>
          </a:xfrm>
        </p:grpSpPr>
        <p:sp>
          <p:nvSpPr>
            <p:cNvPr id="7646" name="Google Shape;7646;p87"/>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7"/>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8" name="Google Shape;7648;p87"/>
          <p:cNvGrpSpPr/>
          <p:nvPr/>
        </p:nvGrpSpPr>
        <p:grpSpPr>
          <a:xfrm>
            <a:off x="7072335" y="1763690"/>
            <a:ext cx="351880" cy="351910"/>
            <a:chOff x="-26573400" y="3546250"/>
            <a:chExt cx="295375" cy="295400"/>
          </a:xfrm>
        </p:grpSpPr>
        <p:sp>
          <p:nvSpPr>
            <p:cNvPr id="7649" name="Google Shape;7649;p87"/>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7"/>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7"/>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7"/>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7"/>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87"/>
          <p:cNvGrpSpPr/>
          <p:nvPr/>
        </p:nvGrpSpPr>
        <p:grpSpPr>
          <a:xfrm>
            <a:off x="7060615" y="2213599"/>
            <a:ext cx="375319" cy="352148"/>
            <a:chOff x="-26583625" y="3917025"/>
            <a:chExt cx="315050" cy="295600"/>
          </a:xfrm>
        </p:grpSpPr>
        <p:sp>
          <p:nvSpPr>
            <p:cNvPr id="7655" name="Google Shape;7655;p87"/>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7"/>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7"/>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7"/>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9" name="Google Shape;7659;p87"/>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0" name="Google Shape;7660;p87"/>
          <p:cNvGrpSpPr/>
          <p:nvPr/>
        </p:nvGrpSpPr>
        <p:grpSpPr>
          <a:xfrm>
            <a:off x="5759130" y="3172629"/>
            <a:ext cx="289039" cy="352833"/>
            <a:chOff x="-24694925" y="3518700"/>
            <a:chExt cx="242625" cy="296175"/>
          </a:xfrm>
        </p:grpSpPr>
        <p:sp>
          <p:nvSpPr>
            <p:cNvPr id="7661" name="Google Shape;7661;p87"/>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7"/>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7"/>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7"/>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87"/>
          <p:cNvGrpSpPr/>
          <p:nvPr/>
        </p:nvGrpSpPr>
        <p:grpSpPr>
          <a:xfrm>
            <a:off x="5758668" y="3622657"/>
            <a:ext cx="289962" cy="352833"/>
            <a:chOff x="-24709100" y="3888875"/>
            <a:chExt cx="243400" cy="296175"/>
          </a:xfrm>
        </p:grpSpPr>
        <p:sp>
          <p:nvSpPr>
            <p:cNvPr id="7666" name="Google Shape;7666;p87"/>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7"/>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7"/>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87"/>
          <p:cNvGrpSpPr/>
          <p:nvPr/>
        </p:nvGrpSpPr>
        <p:grpSpPr>
          <a:xfrm>
            <a:off x="7958668" y="2695320"/>
            <a:ext cx="356556" cy="349557"/>
            <a:chOff x="-22863675" y="3131775"/>
            <a:chExt cx="299300" cy="293425"/>
          </a:xfrm>
        </p:grpSpPr>
        <p:sp>
          <p:nvSpPr>
            <p:cNvPr id="7670" name="Google Shape;7670;p87"/>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7"/>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7"/>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87"/>
          <p:cNvGrpSpPr/>
          <p:nvPr/>
        </p:nvGrpSpPr>
        <p:grpSpPr>
          <a:xfrm>
            <a:off x="5301532" y="1306499"/>
            <a:ext cx="310602" cy="352803"/>
            <a:chOff x="-28069875" y="3175300"/>
            <a:chExt cx="260725" cy="296150"/>
          </a:xfrm>
        </p:grpSpPr>
        <p:sp>
          <p:nvSpPr>
            <p:cNvPr id="7674" name="Google Shape;7674;p87"/>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7"/>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7"/>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7"/>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7"/>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7"/>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7"/>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7"/>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7"/>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3" name="Google Shape;7683;p87"/>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4" name="Google Shape;7684;p87"/>
          <p:cNvGrpSpPr/>
          <p:nvPr/>
        </p:nvGrpSpPr>
        <p:grpSpPr>
          <a:xfrm>
            <a:off x="5342810" y="2213733"/>
            <a:ext cx="228045" cy="351880"/>
            <a:chOff x="-28032075" y="3916450"/>
            <a:chExt cx="191425" cy="295375"/>
          </a:xfrm>
        </p:grpSpPr>
        <p:sp>
          <p:nvSpPr>
            <p:cNvPr id="7685" name="Google Shape;7685;p87"/>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7"/>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7"/>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87"/>
          <p:cNvGrpSpPr/>
          <p:nvPr/>
        </p:nvGrpSpPr>
        <p:grpSpPr>
          <a:xfrm>
            <a:off x="7508157" y="1306484"/>
            <a:ext cx="352833" cy="352833"/>
            <a:chOff x="-26201650" y="3176075"/>
            <a:chExt cx="296175" cy="296175"/>
          </a:xfrm>
        </p:grpSpPr>
        <p:sp>
          <p:nvSpPr>
            <p:cNvPr id="7689" name="Google Shape;7689;p87"/>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7"/>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87"/>
          <p:cNvGrpSpPr/>
          <p:nvPr/>
        </p:nvGrpSpPr>
        <p:grpSpPr>
          <a:xfrm>
            <a:off x="7507680" y="1763705"/>
            <a:ext cx="353786" cy="351880"/>
            <a:chOff x="-26204800" y="3547050"/>
            <a:chExt cx="296975" cy="295375"/>
          </a:xfrm>
        </p:grpSpPr>
        <p:sp>
          <p:nvSpPr>
            <p:cNvPr id="7692" name="Google Shape;7692;p87"/>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7"/>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4" name="Google Shape;7694;p87"/>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5" name="Google Shape;7695;p87"/>
          <p:cNvGrpSpPr/>
          <p:nvPr/>
        </p:nvGrpSpPr>
        <p:grpSpPr>
          <a:xfrm>
            <a:off x="6178935" y="2693683"/>
            <a:ext cx="345328" cy="352833"/>
            <a:chOff x="-24353875" y="3147725"/>
            <a:chExt cx="289875" cy="296175"/>
          </a:xfrm>
        </p:grpSpPr>
        <p:sp>
          <p:nvSpPr>
            <p:cNvPr id="7696" name="Google Shape;7696;p87"/>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7"/>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87"/>
          <p:cNvGrpSpPr/>
          <p:nvPr/>
        </p:nvGrpSpPr>
        <p:grpSpPr>
          <a:xfrm>
            <a:off x="6186917" y="3173090"/>
            <a:ext cx="329365" cy="351910"/>
            <a:chOff x="-24344425" y="3519475"/>
            <a:chExt cx="276475" cy="295400"/>
          </a:xfrm>
        </p:grpSpPr>
        <p:sp>
          <p:nvSpPr>
            <p:cNvPr id="7699" name="Google Shape;7699;p87"/>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7"/>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87"/>
          <p:cNvGrpSpPr/>
          <p:nvPr/>
        </p:nvGrpSpPr>
        <p:grpSpPr>
          <a:xfrm>
            <a:off x="6176597" y="3625010"/>
            <a:ext cx="350004" cy="348128"/>
            <a:chOff x="-24353075" y="3891250"/>
            <a:chExt cx="293800" cy="292225"/>
          </a:xfrm>
        </p:grpSpPr>
        <p:sp>
          <p:nvSpPr>
            <p:cNvPr id="7702" name="Google Shape;7702;p87"/>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7"/>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87"/>
          <p:cNvGrpSpPr/>
          <p:nvPr/>
        </p:nvGrpSpPr>
        <p:grpSpPr>
          <a:xfrm>
            <a:off x="7960068" y="3173313"/>
            <a:ext cx="353757" cy="351463"/>
            <a:chOff x="-22845575" y="3504075"/>
            <a:chExt cx="296950" cy="295025"/>
          </a:xfrm>
        </p:grpSpPr>
        <p:sp>
          <p:nvSpPr>
            <p:cNvPr id="7705" name="Google Shape;7705;p87"/>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7"/>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87"/>
          <p:cNvGrpSpPr/>
          <p:nvPr/>
        </p:nvGrpSpPr>
        <p:grpSpPr>
          <a:xfrm>
            <a:off x="5753249" y="1306961"/>
            <a:ext cx="299344" cy="351880"/>
            <a:chOff x="-27691025" y="3175300"/>
            <a:chExt cx="251275" cy="295375"/>
          </a:xfrm>
        </p:grpSpPr>
        <p:sp>
          <p:nvSpPr>
            <p:cNvPr id="7708" name="Google Shape;7708;p87"/>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7"/>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7"/>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7"/>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87"/>
          <p:cNvGrpSpPr/>
          <p:nvPr/>
        </p:nvGrpSpPr>
        <p:grpSpPr>
          <a:xfrm>
            <a:off x="5725566" y="1825637"/>
            <a:ext cx="354710" cy="228015"/>
            <a:chOff x="-27721750" y="3598250"/>
            <a:chExt cx="297750" cy="191400"/>
          </a:xfrm>
        </p:grpSpPr>
        <p:sp>
          <p:nvSpPr>
            <p:cNvPr id="7713" name="Google Shape;7713;p87"/>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7"/>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87"/>
          <p:cNvGrpSpPr/>
          <p:nvPr/>
        </p:nvGrpSpPr>
        <p:grpSpPr>
          <a:xfrm>
            <a:off x="5726966" y="2219183"/>
            <a:ext cx="351910" cy="340980"/>
            <a:chOff x="-27719400" y="3925600"/>
            <a:chExt cx="295400" cy="286225"/>
          </a:xfrm>
        </p:grpSpPr>
        <p:sp>
          <p:nvSpPr>
            <p:cNvPr id="7716" name="Google Shape;7716;p87"/>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7"/>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87"/>
          <p:cNvGrpSpPr/>
          <p:nvPr/>
        </p:nvGrpSpPr>
        <p:grpSpPr>
          <a:xfrm>
            <a:off x="7948238" y="1306023"/>
            <a:ext cx="353757" cy="353757"/>
            <a:chOff x="-25834600" y="3176875"/>
            <a:chExt cx="296950" cy="296950"/>
          </a:xfrm>
        </p:grpSpPr>
        <p:sp>
          <p:nvSpPr>
            <p:cNvPr id="7719" name="Google Shape;7719;p87"/>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7"/>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7"/>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7"/>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7"/>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87"/>
          <p:cNvGrpSpPr/>
          <p:nvPr/>
        </p:nvGrpSpPr>
        <p:grpSpPr>
          <a:xfrm>
            <a:off x="7948238" y="1774024"/>
            <a:ext cx="353757" cy="331241"/>
            <a:chOff x="-25834600" y="3564375"/>
            <a:chExt cx="296950" cy="278050"/>
          </a:xfrm>
        </p:grpSpPr>
        <p:sp>
          <p:nvSpPr>
            <p:cNvPr id="7725" name="Google Shape;7725;p87"/>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7"/>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7"/>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7"/>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7"/>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7"/>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7"/>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7"/>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3" name="Google Shape;7733;p87"/>
          <p:cNvGrpSpPr/>
          <p:nvPr/>
        </p:nvGrpSpPr>
        <p:grpSpPr>
          <a:xfrm>
            <a:off x="7946362" y="2213376"/>
            <a:ext cx="357509" cy="352595"/>
            <a:chOff x="-25834600" y="3915850"/>
            <a:chExt cx="300100" cy="295975"/>
          </a:xfrm>
        </p:grpSpPr>
        <p:sp>
          <p:nvSpPr>
            <p:cNvPr id="7734" name="Google Shape;7734;p87"/>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7"/>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7"/>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87"/>
          <p:cNvGrpSpPr/>
          <p:nvPr/>
        </p:nvGrpSpPr>
        <p:grpSpPr>
          <a:xfrm>
            <a:off x="6681790" y="2694606"/>
            <a:ext cx="228968" cy="350987"/>
            <a:chOff x="-23930925" y="3149300"/>
            <a:chExt cx="192200" cy="294625"/>
          </a:xfrm>
        </p:grpSpPr>
        <p:sp>
          <p:nvSpPr>
            <p:cNvPr id="7738" name="Google Shape;7738;p87"/>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7"/>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7"/>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7"/>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87"/>
          <p:cNvGrpSpPr/>
          <p:nvPr/>
        </p:nvGrpSpPr>
        <p:grpSpPr>
          <a:xfrm>
            <a:off x="6638620" y="3173090"/>
            <a:ext cx="315307" cy="351910"/>
            <a:chOff x="-23962425" y="3519475"/>
            <a:chExt cx="264675" cy="295400"/>
          </a:xfrm>
        </p:grpSpPr>
        <p:sp>
          <p:nvSpPr>
            <p:cNvPr id="7743" name="Google Shape;7743;p87"/>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7"/>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5" name="Google Shape;7745;p87"/>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6" name="Google Shape;7746;p87"/>
          <p:cNvGrpSpPr/>
          <p:nvPr/>
        </p:nvGrpSpPr>
        <p:grpSpPr>
          <a:xfrm>
            <a:off x="8017295" y="3623134"/>
            <a:ext cx="239302" cy="351880"/>
            <a:chOff x="-22788075" y="3904625"/>
            <a:chExt cx="200875" cy="295375"/>
          </a:xfrm>
        </p:grpSpPr>
        <p:sp>
          <p:nvSpPr>
            <p:cNvPr id="7747" name="Google Shape;7747;p87"/>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7"/>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7"/>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7"/>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87"/>
          <p:cNvGrpSpPr/>
          <p:nvPr/>
        </p:nvGrpSpPr>
        <p:grpSpPr>
          <a:xfrm>
            <a:off x="6172593" y="1306499"/>
            <a:ext cx="354710" cy="352803"/>
            <a:chOff x="-27351575" y="3175300"/>
            <a:chExt cx="297750" cy="296150"/>
          </a:xfrm>
        </p:grpSpPr>
        <p:sp>
          <p:nvSpPr>
            <p:cNvPr id="7752" name="Google Shape;7752;p87"/>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7"/>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7"/>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7"/>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87"/>
          <p:cNvGrpSpPr/>
          <p:nvPr/>
        </p:nvGrpSpPr>
        <p:grpSpPr>
          <a:xfrm>
            <a:off x="6218402" y="1758809"/>
            <a:ext cx="269293" cy="353072"/>
            <a:chOff x="-27313750" y="3545275"/>
            <a:chExt cx="226050" cy="296375"/>
          </a:xfrm>
        </p:grpSpPr>
        <p:sp>
          <p:nvSpPr>
            <p:cNvPr id="7757" name="Google Shape;7757;p87"/>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7"/>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7"/>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87"/>
          <p:cNvGrpSpPr/>
          <p:nvPr/>
        </p:nvGrpSpPr>
        <p:grpSpPr>
          <a:xfrm>
            <a:off x="6172593" y="2211380"/>
            <a:ext cx="354710" cy="356586"/>
            <a:chOff x="-27351575" y="3915650"/>
            <a:chExt cx="297750" cy="299325"/>
          </a:xfrm>
        </p:grpSpPr>
        <p:sp>
          <p:nvSpPr>
            <p:cNvPr id="7761" name="Google Shape;7761;p87"/>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7"/>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87"/>
          <p:cNvGrpSpPr/>
          <p:nvPr/>
        </p:nvGrpSpPr>
        <p:grpSpPr>
          <a:xfrm>
            <a:off x="4860084" y="2693579"/>
            <a:ext cx="319060" cy="353042"/>
            <a:chOff x="-25445525" y="3175900"/>
            <a:chExt cx="267825" cy="296350"/>
          </a:xfrm>
        </p:grpSpPr>
        <p:sp>
          <p:nvSpPr>
            <p:cNvPr id="7764" name="Google Shape;7764;p87"/>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7"/>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7"/>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87"/>
          <p:cNvGrpSpPr/>
          <p:nvPr/>
        </p:nvGrpSpPr>
        <p:grpSpPr>
          <a:xfrm>
            <a:off x="4841797" y="3183902"/>
            <a:ext cx="355633" cy="330288"/>
            <a:chOff x="-25465200" y="3565175"/>
            <a:chExt cx="298525" cy="277250"/>
          </a:xfrm>
        </p:grpSpPr>
        <p:sp>
          <p:nvSpPr>
            <p:cNvPr id="7768" name="Google Shape;7768;p87"/>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7"/>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87"/>
          <p:cNvGrpSpPr/>
          <p:nvPr/>
        </p:nvGrpSpPr>
        <p:grpSpPr>
          <a:xfrm>
            <a:off x="4841336" y="3623432"/>
            <a:ext cx="356556" cy="351285"/>
            <a:chOff x="-25465200" y="3916150"/>
            <a:chExt cx="299300" cy="294875"/>
          </a:xfrm>
        </p:grpSpPr>
        <p:sp>
          <p:nvSpPr>
            <p:cNvPr id="7771" name="Google Shape;7771;p87"/>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7"/>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87"/>
          <p:cNvGrpSpPr/>
          <p:nvPr/>
        </p:nvGrpSpPr>
        <p:grpSpPr>
          <a:xfrm>
            <a:off x="7068775" y="2693698"/>
            <a:ext cx="351880" cy="352803"/>
            <a:chOff x="-23615075" y="3148525"/>
            <a:chExt cx="295375" cy="296150"/>
          </a:xfrm>
        </p:grpSpPr>
        <p:sp>
          <p:nvSpPr>
            <p:cNvPr id="7774" name="Google Shape;7774;p87"/>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7"/>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7"/>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7"/>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8" name="Google Shape;7778;p87"/>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9" name="Google Shape;7779;p87"/>
          <p:cNvGrpSpPr/>
          <p:nvPr/>
        </p:nvGrpSpPr>
        <p:grpSpPr>
          <a:xfrm>
            <a:off x="7068299" y="3632977"/>
            <a:ext cx="352833" cy="332194"/>
            <a:chOff x="-23615075" y="3906200"/>
            <a:chExt cx="296175" cy="278850"/>
          </a:xfrm>
        </p:grpSpPr>
        <p:sp>
          <p:nvSpPr>
            <p:cNvPr id="7780" name="Google Shape;7780;p87"/>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7"/>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7"/>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3" name="Google Shape;7783;p87"/>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4" name="Google Shape;7784;p87"/>
          <p:cNvGrpSpPr/>
          <p:nvPr/>
        </p:nvGrpSpPr>
        <p:grpSpPr>
          <a:xfrm>
            <a:off x="6617268" y="1306618"/>
            <a:ext cx="353757" cy="352565"/>
            <a:chOff x="-26980600" y="3175500"/>
            <a:chExt cx="296950" cy="295950"/>
          </a:xfrm>
        </p:grpSpPr>
        <p:sp>
          <p:nvSpPr>
            <p:cNvPr id="7785" name="Google Shape;7785;p87"/>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7"/>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7"/>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8" name="Google Shape;7788;p87"/>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9" name="Google Shape;7789;p87"/>
          <p:cNvGrpSpPr/>
          <p:nvPr/>
        </p:nvGrpSpPr>
        <p:grpSpPr>
          <a:xfrm>
            <a:off x="6617744" y="2245154"/>
            <a:ext cx="352803" cy="289039"/>
            <a:chOff x="-26981375" y="3951875"/>
            <a:chExt cx="296150" cy="242625"/>
          </a:xfrm>
        </p:grpSpPr>
        <p:sp>
          <p:nvSpPr>
            <p:cNvPr id="7790" name="Google Shape;7790;p87"/>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7"/>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7"/>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87"/>
          <p:cNvGrpSpPr/>
          <p:nvPr/>
        </p:nvGrpSpPr>
        <p:grpSpPr>
          <a:xfrm>
            <a:off x="5282787" y="2692745"/>
            <a:ext cx="351910" cy="354710"/>
            <a:chOff x="-25094250" y="3176075"/>
            <a:chExt cx="295400" cy="297750"/>
          </a:xfrm>
        </p:grpSpPr>
        <p:sp>
          <p:nvSpPr>
            <p:cNvPr id="7794" name="Google Shape;7794;p87"/>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7"/>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7"/>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87"/>
          <p:cNvGrpSpPr/>
          <p:nvPr/>
        </p:nvGrpSpPr>
        <p:grpSpPr>
          <a:xfrm>
            <a:off x="5282787" y="3173106"/>
            <a:ext cx="351910" cy="351880"/>
            <a:chOff x="-25094250" y="3547050"/>
            <a:chExt cx="295400" cy="295375"/>
          </a:xfrm>
        </p:grpSpPr>
        <p:sp>
          <p:nvSpPr>
            <p:cNvPr id="7798" name="Google Shape;7798;p87"/>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7"/>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7"/>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7"/>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7"/>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3" name="Google Shape;7803;p87"/>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4" name="Google Shape;7804;p87"/>
          <p:cNvGrpSpPr/>
          <p:nvPr/>
        </p:nvGrpSpPr>
        <p:grpSpPr>
          <a:xfrm>
            <a:off x="7514864" y="2693698"/>
            <a:ext cx="352803" cy="352803"/>
            <a:chOff x="-23245675" y="3148525"/>
            <a:chExt cx="296150" cy="296150"/>
          </a:xfrm>
        </p:grpSpPr>
        <p:sp>
          <p:nvSpPr>
            <p:cNvPr id="7805" name="Google Shape;7805;p87"/>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7"/>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7"/>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8" name="Google Shape;7808;p87"/>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9" name="Google Shape;7809;p87"/>
          <p:cNvGrpSpPr/>
          <p:nvPr/>
        </p:nvGrpSpPr>
        <p:grpSpPr>
          <a:xfrm>
            <a:off x="7515325" y="3622672"/>
            <a:ext cx="351880" cy="352803"/>
            <a:chOff x="-23244900" y="3888100"/>
            <a:chExt cx="295375" cy="296150"/>
          </a:xfrm>
        </p:grpSpPr>
        <p:sp>
          <p:nvSpPr>
            <p:cNvPr id="7810" name="Google Shape;7810;p87"/>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7"/>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7"/>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7"/>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7"/>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7"/>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7"/>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7"/>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7"/>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7"/>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7"/>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1" name="Google Shape;7821;p87"/>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7"/>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823" name="Google Shape;7823;p87"/>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27" name="Shape 7827"/>
        <p:cNvGrpSpPr/>
        <p:nvPr/>
      </p:nvGrpSpPr>
      <p:grpSpPr>
        <a:xfrm>
          <a:off x="0" y="0"/>
          <a:ext cx="0" cy="0"/>
          <a:chOff x="0" y="0"/>
          <a:chExt cx="0" cy="0"/>
        </a:xfrm>
      </p:grpSpPr>
      <p:sp>
        <p:nvSpPr>
          <p:cNvPr id="7828" name="Google Shape;7828;p88"/>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9" name="Google Shape;7829;p88"/>
          <p:cNvGrpSpPr/>
          <p:nvPr/>
        </p:nvGrpSpPr>
        <p:grpSpPr>
          <a:xfrm>
            <a:off x="832654" y="1819647"/>
            <a:ext cx="367261" cy="367261"/>
            <a:chOff x="-65145700" y="3727425"/>
            <a:chExt cx="317425" cy="317425"/>
          </a:xfrm>
        </p:grpSpPr>
        <p:sp>
          <p:nvSpPr>
            <p:cNvPr id="7830" name="Google Shape;7830;p88"/>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8"/>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88"/>
          <p:cNvGrpSpPr/>
          <p:nvPr/>
        </p:nvGrpSpPr>
        <p:grpSpPr>
          <a:xfrm>
            <a:off x="835851" y="2248561"/>
            <a:ext cx="360868" cy="367261"/>
            <a:chOff x="-65144125" y="4094450"/>
            <a:chExt cx="311900" cy="317425"/>
          </a:xfrm>
        </p:grpSpPr>
        <p:sp>
          <p:nvSpPr>
            <p:cNvPr id="7833" name="Google Shape;7833;p88"/>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8"/>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8"/>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6" name="Google Shape;7836;p88"/>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7" name="Google Shape;7837;p88"/>
          <p:cNvGrpSpPr/>
          <p:nvPr/>
        </p:nvGrpSpPr>
        <p:grpSpPr>
          <a:xfrm>
            <a:off x="3039420" y="1819256"/>
            <a:ext cx="370645" cy="368042"/>
            <a:chOff x="-63250675" y="3744075"/>
            <a:chExt cx="320350" cy="318100"/>
          </a:xfrm>
        </p:grpSpPr>
        <p:sp>
          <p:nvSpPr>
            <p:cNvPr id="7838" name="Google Shape;7838;p88"/>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8"/>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8"/>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88"/>
          <p:cNvGrpSpPr/>
          <p:nvPr/>
        </p:nvGrpSpPr>
        <p:grpSpPr>
          <a:xfrm>
            <a:off x="3041112" y="2248561"/>
            <a:ext cx="367261" cy="367261"/>
            <a:chOff x="-63250675" y="4110200"/>
            <a:chExt cx="317425" cy="317425"/>
          </a:xfrm>
        </p:grpSpPr>
        <p:sp>
          <p:nvSpPr>
            <p:cNvPr id="7842" name="Google Shape;7842;p88"/>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8"/>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8"/>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8"/>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8"/>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8"/>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8"/>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8"/>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8"/>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88"/>
          <p:cNvGrpSpPr/>
          <p:nvPr/>
        </p:nvGrpSpPr>
        <p:grpSpPr>
          <a:xfrm>
            <a:off x="1720159" y="2745656"/>
            <a:ext cx="359075" cy="358844"/>
            <a:chOff x="-61351725" y="3372400"/>
            <a:chExt cx="310350" cy="310150"/>
          </a:xfrm>
        </p:grpSpPr>
        <p:sp>
          <p:nvSpPr>
            <p:cNvPr id="7852" name="Google Shape;7852;p88"/>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8"/>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8"/>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88"/>
          <p:cNvGrpSpPr/>
          <p:nvPr/>
        </p:nvGrpSpPr>
        <p:grpSpPr>
          <a:xfrm>
            <a:off x="1716514" y="3208713"/>
            <a:ext cx="366364" cy="333534"/>
            <a:chOff x="-61354875" y="3751050"/>
            <a:chExt cx="316650" cy="288275"/>
          </a:xfrm>
        </p:grpSpPr>
        <p:sp>
          <p:nvSpPr>
            <p:cNvPr id="7856" name="Google Shape;7856;p88"/>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8"/>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8"/>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88"/>
          <p:cNvGrpSpPr/>
          <p:nvPr/>
        </p:nvGrpSpPr>
        <p:grpSpPr>
          <a:xfrm>
            <a:off x="1716514" y="3650352"/>
            <a:ext cx="366364" cy="367290"/>
            <a:chOff x="-61354875" y="4101525"/>
            <a:chExt cx="316650" cy="317450"/>
          </a:xfrm>
        </p:grpSpPr>
        <p:sp>
          <p:nvSpPr>
            <p:cNvPr id="7860" name="Google Shape;7860;p88"/>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8"/>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88"/>
          <p:cNvGrpSpPr/>
          <p:nvPr/>
        </p:nvGrpSpPr>
        <p:grpSpPr>
          <a:xfrm>
            <a:off x="3932949" y="2742228"/>
            <a:ext cx="368157" cy="365699"/>
            <a:chOff x="-59470075" y="3308975"/>
            <a:chExt cx="318200" cy="316075"/>
          </a:xfrm>
        </p:grpSpPr>
        <p:sp>
          <p:nvSpPr>
            <p:cNvPr id="7863" name="Google Shape;7863;p88"/>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8"/>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8"/>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8"/>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8"/>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8"/>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8"/>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8"/>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8"/>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2" name="Google Shape;7872;p88"/>
          <p:cNvGrpSpPr/>
          <p:nvPr/>
        </p:nvGrpSpPr>
        <p:grpSpPr>
          <a:xfrm>
            <a:off x="1278379" y="1377933"/>
            <a:ext cx="367261" cy="364686"/>
            <a:chOff x="-64781025" y="3361050"/>
            <a:chExt cx="317425" cy="315200"/>
          </a:xfrm>
        </p:grpSpPr>
        <p:sp>
          <p:nvSpPr>
            <p:cNvPr id="7873" name="Google Shape;7873;p88"/>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8"/>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8"/>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8"/>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7" name="Google Shape;7877;p88"/>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8"/>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8"/>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0" name="Google Shape;7880;p88"/>
          <p:cNvGrpSpPr/>
          <p:nvPr/>
        </p:nvGrpSpPr>
        <p:grpSpPr>
          <a:xfrm>
            <a:off x="3482779" y="1819372"/>
            <a:ext cx="382765" cy="367810"/>
            <a:chOff x="-62890750" y="3747425"/>
            <a:chExt cx="330825" cy="317900"/>
          </a:xfrm>
        </p:grpSpPr>
        <p:sp>
          <p:nvSpPr>
            <p:cNvPr id="7881" name="Google Shape;7881;p88"/>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8"/>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8"/>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8"/>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8"/>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8"/>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8"/>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8"/>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8"/>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8"/>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8"/>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8"/>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8"/>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8"/>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88"/>
          <p:cNvGrpSpPr/>
          <p:nvPr/>
        </p:nvGrpSpPr>
        <p:grpSpPr>
          <a:xfrm>
            <a:off x="3490531" y="2249009"/>
            <a:ext cx="367261" cy="366364"/>
            <a:chOff x="-62884425" y="4111775"/>
            <a:chExt cx="317425" cy="316650"/>
          </a:xfrm>
        </p:grpSpPr>
        <p:sp>
          <p:nvSpPr>
            <p:cNvPr id="7896" name="Google Shape;7896;p88"/>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8"/>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88"/>
          <p:cNvGrpSpPr/>
          <p:nvPr/>
        </p:nvGrpSpPr>
        <p:grpSpPr>
          <a:xfrm>
            <a:off x="2163165" y="2745078"/>
            <a:ext cx="365438" cy="360001"/>
            <a:chOff x="-60991775" y="3376900"/>
            <a:chExt cx="315850" cy="311150"/>
          </a:xfrm>
        </p:grpSpPr>
        <p:sp>
          <p:nvSpPr>
            <p:cNvPr id="7899" name="Google Shape;7899;p88"/>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8"/>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8"/>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88"/>
          <p:cNvGrpSpPr/>
          <p:nvPr/>
        </p:nvGrpSpPr>
        <p:grpSpPr>
          <a:xfrm>
            <a:off x="2162702" y="3195942"/>
            <a:ext cx="366364" cy="359075"/>
            <a:chOff x="-60988625" y="3740800"/>
            <a:chExt cx="316650" cy="310350"/>
          </a:xfrm>
        </p:grpSpPr>
        <p:sp>
          <p:nvSpPr>
            <p:cNvPr id="7903" name="Google Shape;7903;p88"/>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8"/>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8"/>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88"/>
          <p:cNvGrpSpPr/>
          <p:nvPr/>
        </p:nvGrpSpPr>
        <p:grpSpPr>
          <a:xfrm>
            <a:off x="2162702" y="3651393"/>
            <a:ext cx="366364" cy="365207"/>
            <a:chOff x="-60987850" y="4100950"/>
            <a:chExt cx="316650" cy="315650"/>
          </a:xfrm>
        </p:grpSpPr>
        <p:sp>
          <p:nvSpPr>
            <p:cNvPr id="7907" name="Google Shape;7907;p88"/>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8"/>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8"/>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8"/>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8"/>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88"/>
          <p:cNvGrpSpPr/>
          <p:nvPr/>
        </p:nvGrpSpPr>
        <p:grpSpPr>
          <a:xfrm>
            <a:off x="3932486" y="3196853"/>
            <a:ext cx="369083" cy="357253"/>
            <a:chOff x="-59447250" y="3706150"/>
            <a:chExt cx="319000" cy="308775"/>
          </a:xfrm>
        </p:grpSpPr>
        <p:sp>
          <p:nvSpPr>
            <p:cNvPr id="7913" name="Google Shape;7913;p88"/>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8"/>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8"/>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8"/>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88"/>
          <p:cNvGrpSpPr/>
          <p:nvPr/>
        </p:nvGrpSpPr>
        <p:grpSpPr>
          <a:xfrm>
            <a:off x="1721214" y="1378164"/>
            <a:ext cx="368186" cy="364224"/>
            <a:chOff x="-64406125" y="3362225"/>
            <a:chExt cx="318225" cy="314800"/>
          </a:xfrm>
        </p:grpSpPr>
        <p:sp>
          <p:nvSpPr>
            <p:cNvPr id="7918" name="Google Shape;7918;p88"/>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8"/>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0" name="Google Shape;7920;p88"/>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1" name="Google Shape;7921;p88"/>
          <p:cNvGrpSpPr/>
          <p:nvPr/>
        </p:nvGrpSpPr>
        <p:grpSpPr>
          <a:xfrm>
            <a:off x="1721677" y="2249009"/>
            <a:ext cx="367261" cy="366364"/>
            <a:chOff x="-64410850" y="4094450"/>
            <a:chExt cx="317425" cy="316650"/>
          </a:xfrm>
        </p:grpSpPr>
        <p:sp>
          <p:nvSpPr>
            <p:cNvPr id="7922" name="Google Shape;7922;p88"/>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8"/>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8"/>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5" name="Google Shape;7925;p88"/>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6" name="Google Shape;7926;p88"/>
          <p:cNvGrpSpPr/>
          <p:nvPr/>
        </p:nvGrpSpPr>
        <p:grpSpPr>
          <a:xfrm>
            <a:off x="3943225" y="1819083"/>
            <a:ext cx="365467" cy="368389"/>
            <a:chOff x="-62516625" y="3743175"/>
            <a:chExt cx="315875" cy="318400"/>
          </a:xfrm>
        </p:grpSpPr>
        <p:sp>
          <p:nvSpPr>
            <p:cNvPr id="7927" name="Google Shape;7927;p88"/>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8"/>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88"/>
          <p:cNvGrpSpPr/>
          <p:nvPr/>
        </p:nvGrpSpPr>
        <p:grpSpPr>
          <a:xfrm>
            <a:off x="3950065" y="2269054"/>
            <a:ext cx="351786" cy="326274"/>
            <a:chOff x="-62511900" y="4129100"/>
            <a:chExt cx="304050" cy="282000"/>
          </a:xfrm>
        </p:grpSpPr>
        <p:sp>
          <p:nvSpPr>
            <p:cNvPr id="7930" name="Google Shape;7930;p88"/>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8"/>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8"/>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8"/>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8"/>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88"/>
          <p:cNvGrpSpPr/>
          <p:nvPr/>
        </p:nvGrpSpPr>
        <p:grpSpPr>
          <a:xfrm>
            <a:off x="2628187" y="2741448"/>
            <a:ext cx="310770" cy="367261"/>
            <a:chOff x="-60597975" y="3367475"/>
            <a:chExt cx="268600" cy="317425"/>
          </a:xfrm>
        </p:grpSpPr>
        <p:sp>
          <p:nvSpPr>
            <p:cNvPr id="7936" name="Google Shape;7936;p88"/>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8"/>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8"/>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8"/>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8"/>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1" name="Google Shape;7941;p88"/>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2" name="Google Shape;7942;p88"/>
          <p:cNvGrpSpPr/>
          <p:nvPr/>
        </p:nvGrpSpPr>
        <p:grpSpPr>
          <a:xfrm>
            <a:off x="2600390" y="3702764"/>
            <a:ext cx="366364" cy="262465"/>
            <a:chOff x="-60621600" y="4145650"/>
            <a:chExt cx="316650" cy="226850"/>
          </a:xfrm>
        </p:grpSpPr>
        <p:sp>
          <p:nvSpPr>
            <p:cNvPr id="7943" name="Google Shape;7943;p88"/>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8"/>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8"/>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88"/>
          <p:cNvGrpSpPr/>
          <p:nvPr/>
        </p:nvGrpSpPr>
        <p:grpSpPr>
          <a:xfrm>
            <a:off x="3937042" y="3651263"/>
            <a:ext cx="359972" cy="365467"/>
            <a:chOff x="-59400775" y="4084200"/>
            <a:chExt cx="311125" cy="315875"/>
          </a:xfrm>
        </p:grpSpPr>
        <p:sp>
          <p:nvSpPr>
            <p:cNvPr id="7947" name="Google Shape;7947;p88"/>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8"/>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8"/>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8"/>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8"/>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8"/>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88"/>
          <p:cNvGrpSpPr/>
          <p:nvPr/>
        </p:nvGrpSpPr>
        <p:grpSpPr>
          <a:xfrm>
            <a:off x="2161136" y="1377094"/>
            <a:ext cx="365438" cy="366364"/>
            <a:chOff x="-64044600" y="3360375"/>
            <a:chExt cx="315850" cy="316650"/>
          </a:xfrm>
        </p:grpSpPr>
        <p:sp>
          <p:nvSpPr>
            <p:cNvPr id="7954" name="Google Shape;7954;p88"/>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8"/>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8"/>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88"/>
          <p:cNvGrpSpPr/>
          <p:nvPr/>
        </p:nvGrpSpPr>
        <p:grpSpPr>
          <a:xfrm>
            <a:off x="2187559" y="1819647"/>
            <a:ext cx="312592" cy="367261"/>
            <a:chOff x="-64022550" y="3727425"/>
            <a:chExt cx="270175" cy="317425"/>
          </a:xfrm>
        </p:grpSpPr>
        <p:sp>
          <p:nvSpPr>
            <p:cNvPr id="7958" name="Google Shape;7958;p88"/>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8"/>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8"/>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88"/>
          <p:cNvGrpSpPr/>
          <p:nvPr/>
        </p:nvGrpSpPr>
        <p:grpSpPr>
          <a:xfrm>
            <a:off x="2211697" y="2248547"/>
            <a:ext cx="264317" cy="367290"/>
            <a:chOff x="-64001300" y="4093650"/>
            <a:chExt cx="228450" cy="317450"/>
          </a:xfrm>
        </p:grpSpPr>
        <p:sp>
          <p:nvSpPr>
            <p:cNvPr id="7962" name="Google Shape;7962;p88"/>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8"/>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8"/>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8"/>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88"/>
          <p:cNvGrpSpPr/>
          <p:nvPr/>
        </p:nvGrpSpPr>
        <p:grpSpPr>
          <a:xfrm>
            <a:off x="830701" y="2741838"/>
            <a:ext cx="359972" cy="366480"/>
            <a:chOff x="-62148800" y="3377700"/>
            <a:chExt cx="311125" cy="316750"/>
          </a:xfrm>
        </p:grpSpPr>
        <p:sp>
          <p:nvSpPr>
            <p:cNvPr id="7967" name="Google Shape;7967;p88"/>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8"/>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88"/>
          <p:cNvGrpSpPr/>
          <p:nvPr/>
        </p:nvGrpSpPr>
        <p:grpSpPr>
          <a:xfrm>
            <a:off x="826608" y="3191835"/>
            <a:ext cx="368157" cy="367290"/>
            <a:chOff x="-62154300" y="3743950"/>
            <a:chExt cx="318200" cy="317450"/>
          </a:xfrm>
        </p:grpSpPr>
        <p:sp>
          <p:nvSpPr>
            <p:cNvPr id="7970" name="Google Shape;7970;p88"/>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8"/>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88"/>
          <p:cNvGrpSpPr/>
          <p:nvPr/>
        </p:nvGrpSpPr>
        <p:grpSpPr>
          <a:xfrm>
            <a:off x="826594" y="3650815"/>
            <a:ext cx="368186" cy="366364"/>
            <a:chOff x="-62151950" y="4111775"/>
            <a:chExt cx="318225" cy="316650"/>
          </a:xfrm>
        </p:grpSpPr>
        <p:sp>
          <p:nvSpPr>
            <p:cNvPr id="7973" name="Google Shape;7973;p88"/>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8"/>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8"/>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8"/>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88"/>
          <p:cNvGrpSpPr/>
          <p:nvPr/>
        </p:nvGrpSpPr>
        <p:grpSpPr>
          <a:xfrm>
            <a:off x="3045218" y="2741361"/>
            <a:ext cx="368157" cy="367434"/>
            <a:chOff x="-60254550" y="3367325"/>
            <a:chExt cx="318200" cy="317575"/>
          </a:xfrm>
        </p:grpSpPr>
        <p:sp>
          <p:nvSpPr>
            <p:cNvPr id="7978" name="Google Shape;7978;p88"/>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8"/>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8"/>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8"/>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88"/>
          <p:cNvGrpSpPr/>
          <p:nvPr/>
        </p:nvGrpSpPr>
        <p:grpSpPr>
          <a:xfrm>
            <a:off x="3046115" y="3192355"/>
            <a:ext cx="366364" cy="366248"/>
            <a:chOff x="-60255350" y="3733825"/>
            <a:chExt cx="316650" cy="316550"/>
          </a:xfrm>
        </p:grpSpPr>
        <p:sp>
          <p:nvSpPr>
            <p:cNvPr id="7983" name="Google Shape;7983;p88"/>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8"/>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8"/>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8"/>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8"/>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8"/>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8"/>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88"/>
          <p:cNvGrpSpPr/>
          <p:nvPr/>
        </p:nvGrpSpPr>
        <p:grpSpPr>
          <a:xfrm>
            <a:off x="3073912" y="3651263"/>
            <a:ext cx="310770" cy="365467"/>
            <a:chOff x="-60232500" y="4101525"/>
            <a:chExt cx="268600" cy="315875"/>
          </a:xfrm>
        </p:grpSpPr>
        <p:sp>
          <p:nvSpPr>
            <p:cNvPr id="7991" name="Google Shape;7991;p88"/>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8"/>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3" name="Google Shape;7993;p88"/>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4" name="Google Shape;7994;p88"/>
          <p:cNvGrpSpPr/>
          <p:nvPr/>
        </p:nvGrpSpPr>
        <p:grpSpPr>
          <a:xfrm>
            <a:off x="2606912" y="1377094"/>
            <a:ext cx="368186" cy="366364"/>
            <a:chOff x="-63679950" y="3360375"/>
            <a:chExt cx="318225" cy="316650"/>
          </a:xfrm>
        </p:grpSpPr>
        <p:sp>
          <p:nvSpPr>
            <p:cNvPr id="7995" name="Google Shape;7995;p88"/>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8"/>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8"/>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8"/>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9" name="Google Shape;7999;p88"/>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0" name="Google Shape;8000;p88"/>
          <p:cNvGrpSpPr/>
          <p:nvPr/>
        </p:nvGrpSpPr>
        <p:grpSpPr>
          <a:xfrm>
            <a:off x="2605539" y="2248431"/>
            <a:ext cx="370934" cy="367521"/>
            <a:chOff x="-63679950" y="4093450"/>
            <a:chExt cx="320600" cy="317650"/>
          </a:xfrm>
        </p:grpSpPr>
        <p:sp>
          <p:nvSpPr>
            <p:cNvPr id="8001" name="Google Shape;8001;p88"/>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8"/>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8"/>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88"/>
          <p:cNvGrpSpPr/>
          <p:nvPr/>
        </p:nvGrpSpPr>
        <p:grpSpPr>
          <a:xfrm>
            <a:off x="1265656" y="2741433"/>
            <a:ext cx="366364" cy="367290"/>
            <a:chOff x="-61784125" y="3377700"/>
            <a:chExt cx="316650" cy="317450"/>
          </a:xfrm>
        </p:grpSpPr>
        <p:sp>
          <p:nvSpPr>
            <p:cNvPr id="8005" name="Google Shape;8005;p88"/>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8"/>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8"/>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8"/>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8"/>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8"/>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8"/>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88"/>
          <p:cNvGrpSpPr/>
          <p:nvPr/>
        </p:nvGrpSpPr>
        <p:grpSpPr>
          <a:xfrm>
            <a:off x="1265656" y="3191835"/>
            <a:ext cx="366364" cy="367290"/>
            <a:chOff x="-61783350" y="3743950"/>
            <a:chExt cx="316650" cy="317450"/>
          </a:xfrm>
        </p:grpSpPr>
        <p:sp>
          <p:nvSpPr>
            <p:cNvPr id="8013" name="Google Shape;8013;p88"/>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8"/>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5" name="Google Shape;8015;p88"/>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8"/>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8"/>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8" name="Google Shape;8018;p88"/>
          <p:cNvGrpSpPr/>
          <p:nvPr/>
        </p:nvGrpSpPr>
        <p:grpSpPr>
          <a:xfrm>
            <a:off x="3487080" y="3651668"/>
            <a:ext cx="369112" cy="364657"/>
            <a:chOff x="-59869425" y="4102225"/>
            <a:chExt cx="319025" cy="315175"/>
          </a:xfrm>
        </p:grpSpPr>
        <p:sp>
          <p:nvSpPr>
            <p:cNvPr id="8019" name="Google Shape;8019;p88"/>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8"/>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8"/>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8"/>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88"/>
          <p:cNvGrpSpPr/>
          <p:nvPr/>
        </p:nvGrpSpPr>
        <p:grpSpPr>
          <a:xfrm>
            <a:off x="2605883" y="4120490"/>
            <a:ext cx="366364" cy="365467"/>
            <a:chOff x="-59029025" y="3711650"/>
            <a:chExt cx="316650" cy="315875"/>
          </a:xfrm>
        </p:grpSpPr>
        <p:sp>
          <p:nvSpPr>
            <p:cNvPr id="8024" name="Google Shape;8024;p88"/>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8"/>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8"/>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8"/>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8"/>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8"/>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8"/>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88"/>
          <p:cNvGrpSpPr/>
          <p:nvPr/>
        </p:nvGrpSpPr>
        <p:grpSpPr>
          <a:xfrm>
            <a:off x="4841373" y="1398014"/>
            <a:ext cx="351940" cy="348188"/>
            <a:chOff x="581525" y="3254850"/>
            <a:chExt cx="297750" cy="294575"/>
          </a:xfrm>
        </p:grpSpPr>
        <p:sp>
          <p:nvSpPr>
            <p:cNvPr id="8032" name="Google Shape;8032;p88"/>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8"/>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8"/>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88"/>
          <p:cNvGrpSpPr/>
          <p:nvPr/>
        </p:nvGrpSpPr>
        <p:grpSpPr>
          <a:xfrm>
            <a:off x="4840442" y="1836950"/>
            <a:ext cx="353802" cy="351497"/>
            <a:chOff x="580725" y="3617925"/>
            <a:chExt cx="299325" cy="297375"/>
          </a:xfrm>
        </p:grpSpPr>
        <p:sp>
          <p:nvSpPr>
            <p:cNvPr id="8036" name="Google Shape;8036;p88"/>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8"/>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8"/>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8"/>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8"/>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88"/>
          <p:cNvGrpSpPr/>
          <p:nvPr/>
        </p:nvGrpSpPr>
        <p:grpSpPr>
          <a:xfrm>
            <a:off x="4842304" y="2284140"/>
            <a:ext cx="350079" cy="350079"/>
            <a:chOff x="583100" y="3982600"/>
            <a:chExt cx="296175" cy="296175"/>
          </a:xfrm>
        </p:grpSpPr>
        <p:sp>
          <p:nvSpPr>
            <p:cNvPr id="8042" name="Google Shape;8042;p88"/>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8"/>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8"/>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8"/>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8"/>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8"/>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8"/>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88"/>
          <p:cNvGrpSpPr/>
          <p:nvPr/>
        </p:nvGrpSpPr>
        <p:grpSpPr>
          <a:xfrm>
            <a:off x="7074918" y="1397764"/>
            <a:ext cx="307231" cy="348690"/>
            <a:chOff x="2423775" y="3226875"/>
            <a:chExt cx="259925" cy="295000"/>
          </a:xfrm>
        </p:grpSpPr>
        <p:sp>
          <p:nvSpPr>
            <p:cNvPr id="8050" name="Google Shape;8050;p88"/>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8"/>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8"/>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88"/>
          <p:cNvGrpSpPr/>
          <p:nvPr/>
        </p:nvGrpSpPr>
        <p:grpSpPr>
          <a:xfrm>
            <a:off x="7052106" y="1839049"/>
            <a:ext cx="352857" cy="347301"/>
            <a:chOff x="2404875" y="3592725"/>
            <a:chExt cx="298525" cy="293825"/>
          </a:xfrm>
        </p:grpSpPr>
        <p:sp>
          <p:nvSpPr>
            <p:cNvPr id="8054" name="Google Shape;8054;p8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88"/>
          <p:cNvGrpSpPr/>
          <p:nvPr/>
        </p:nvGrpSpPr>
        <p:grpSpPr>
          <a:xfrm>
            <a:off x="7053036" y="2284614"/>
            <a:ext cx="350995" cy="349133"/>
            <a:chOff x="2404875" y="3955825"/>
            <a:chExt cx="296950" cy="295375"/>
          </a:xfrm>
        </p:grpSpPr>
        <p:sp>
          <p:nvSpPr>
            <p:cNvPr id="8058" name="Google Shape;8058;p88"/>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8"/>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8"/>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8"/>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88"/>
          <p:cNvGrpSpPr/>
          <p:nvPr/>
        </p:nvGrpSpPr>
        <p:grpSpPr>
          <a:xfrm>
            <a:off x="5747016" y="2748808"/>
            <a:ext cx="349163" cy="350079"/>
            <a:chOff x="4263650" y="3235150"/>
            <a:chExt cx="295400" cy="296175"/>
          </a:xfrm>
        </p:grpSpPr>
        <p:sp>
          <p:nvSpPr>
            <p:cNvPr id="8063" name="Google Shape;8063;p88"/>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8"/>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8"/>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8"/>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8"/>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88"/>
          <p:cNvGrpSpPr/>
          <p:nvPr/>
        </p:nvGrpSpPr>
        <p:grpSpPr>
          <a:xfrm>
            <a:off x="5744696" y="3207969"/>
            <a:ext cx="353802" cy="327739"/>
            <a:chOff x="4266025" y="3609275"/>
            <a:chExt cx="299325" cy="277275"/>
          </a:xfrm>
        </p:grpSpPr>
        <p:sp>
          <p:nvSpPr>
            <p:cNvPr id="8069" name="Google Shape;8069;p8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88"/>
          <p:cNvGrpSpPr/>
          <p:nvPr/>
        </p:nvGrpSpPr>
        <p:grpSpPr>
          <a:xfrm>
            <a:off x="5745154" y="3673356"/>
            <a:ext cx="352886" cy="349133"/>
            <a:chOff x="4263650" y="3963700"/>
            <a:chExt cx="298550" cy="295375"/>
          </a:xfrm>
        </p:grpSpPr>
        <p:sp>
          <p:nvSpPr>
            <p:cNvPr id="8072" name="Google Shape;8072;p88"/>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8"/>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8"/>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8"/>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8"/>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8"/>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8"/>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88"/>
          <p:cNvGrpSpPr/>
          <p:nvPr/>
        </p:nvGrpSpPr>
        <p:grpSpPr>
          <a:xfrm>
            <a:off x="8023491" y="2748809"/>
            <a:ext cx="226264" cy="350079"/>
            <a:chOff x="6164975" y="3211525"/>
            <a:chExt cx="191425" cy="296175"/>
          </a:xfrm>
        </p:grpSpPr>
        <p:sp>
          <p:nvSpPr>
            <p:cNvPr id="8080" name="Google Shape;8080;p88"/>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8"/>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8"/>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8"/>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8"/>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8"/>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8"/>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88"/>
          <p:cNvGrpSpPr/>
          <p:nvPr/>
        </p:nvGrpSpPr>
        <p:grpSpPr>
          <a:xfrm>
            <a:off x="5285528" y="1397084"/>
            <a:ext cx="352886" cy="350049"/>
            <a:chOff x="946175" y="3253275"/>
            <a:chExt cx="298550" cy="296150"/>
          </a:xfrm>
        </p:grpSpPr>
        <p:sp>
          <p:nvSpPr>
            <p:cNvPr id="8088" name="Google Shape;8088;p88"/>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8"/>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8"/>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8"/>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8"/>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88"/>
          <p:cNvGrpSpPr/>
          <p:nvPr/>
        </p:nvGrpSpPr>
        <p:grpSpPr>
          <a:xfrm>
            <a:off x="5286459" y="1839048"/>
            <a:ext cx="351024" cy="347301"/>
            <a:chOff x="946175" y="3619500"/>
            <a:chExt cx="296975" cy="293825"/>
          </a:xfrm>
        </p:grpSpPr>
        <p:sp>
          <p:nvSpPr>
            <p:cNvPr id="8094" name="Google Shape;8094;p88"/>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8"/>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8"/>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8"/>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8"/>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8"/>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88"/>
          <p:cNvGrpSpPr/>
          <p:nvPr/>
        </p:nvGrpSpPr>
        <p:grpSpPr>
          <a:xfrm>
            <a:off x="5286001" y="2283682"/>
            <a:ext cx="351940" cy="350995"/>
            <a:chOff x="944600" y="3981825"/>
            <a:chExt cx="297750" cy="296950"/>
          </a:xfrm>
        </p:grpSpPr>
        <p:sp>
          <p:nvSpPr>
            <p:cNvPr id="8101" name="Google Shape;8101;p88"/>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8"/>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8"/>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8"/>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88"/>
          <p:cNvGrpSpPr/>
          <p:nvPr/>
        </p:nvGrpSpPr>
        <p:grpSpPr>
          <a:xfrm>
            <a:off x="7502937" y="1397542"/>
            <a:ext cx="350079" cy="349133"/>
            <a:chOff x="2768750" y="3227275"/>
            <a:chExt cx="296175" cy="295375"/>
          </a:xfrm>
        </p:grpSpPr>
        <p:sp>
          <p:nvSpPr>
            <p:cNvPr id="8106" name="Google Shape;8106;p88"/>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8"/>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8"/>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8"/>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8"/>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8"/>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8"/>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8"/>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88"/>
          <p:cNvGrpSpPr/>
          <p:nvPr/>
        </p:nvGrpSpPr>
        <p:grpSpPr>
          <a:xfrm>
            <a:off x="7523888" y="1838414"/>
            <a:ext cx="308177" cy="348572"/>
            <a:chOff x="2786075" y="3591800"/>
            <a:chExt cx="260725" cy="294900"/>
          </a:xfrm>
        </p:grpSpPr>
        <p:sp>
          <p:nvSpPr>
            <p:cNvPr id="8115" name="Google Shape;8115;p88"/>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8"/>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8"/>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8"/>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8"/>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88"/>
          <p:cNvGrpSpPr/>
          <p:nvPr/>
        </p:nvGrpSpPr>
        <p:grpSpPr>
          <a:xfrm>
            <a:off x="7564387" y="2284141"/>
            <a:ext cx="227180" cy="350079"/>
            <a:chOff x="2819150" y="3955025"/>
            <a:chExt cx="192200" cy="296175"/>
          </a:xfrm>
        </p:grpSpPr>
        <p:sp>
          <p:nvSpPr>
            <p:cNvPr id="8121" name="Google Shape;8121;p88"/>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8"/>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8"/>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8"/>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88"/>
          <p:cNvGrpSpPr/>
          <p:nvPr/>
        </p:nvGrpSpPr>
        <p:grpSpPr>
          <a:xfrm>
            <a:off x="6188160" y="2749739"/>
            <a:ext cx="349133" cy="348217"/>
            <a:chOff x="4629125" y="3235150"/>
            <a:chExt cx="295375" cy="294600"/>
          </a:xfrm>
        </p:grpSpPr>
        <p:sp>
          <p:nvSpPr>
            <p:cNvPr id="8126" name="Google Shape;8126;p88"/>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8"/>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8"/>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8"/>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8"/>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88"/>
          <p:cNvGrpSpPr/>
          <p:nvPr/>
        </p:nvGrpSpPr>
        <p:grpSpPr>
          <a:xfrm>
            <a:off x="6188145" y="3197272"/>
            <a:ext cx="349163" cy="349133"/>
            <a:chOff x="4628325" y="3599825"/>
            <a:chExt cx="295400" cy="295375"/>
          </a:xfrm>
        </p:grpSpPr>
        <p:sp>
          <p:nvSpPr>
            <p:cNvPr id="8132" name="Google Shape;8132;p88"/>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8"/>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8"/>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8"/>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8"/>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8"/>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8"/>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8"/>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8"/>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8"/>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8"/>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8"/>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88"/>
          <p:cNvGrpSpPr/>
          <p:nvPr/>
        </p:nvGrpSpPr>
        <p:grpSpPr>
          <a:xfrm>
            <a:off x="6209096" y="3672883"/>
            <a:ext cx="307261" cy="350079"/>
            <a:chOff x="4645650" y="3962900"/>
            <a:chExt cx="259950" cy="296175"/>
          </a:xfrm>
        </p:grpSpPr>
        <p:sp>
          <p:nvSpPr>
            <p:cNvPr id="8145" name="Google Shape;8145;p88"/>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8"/>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8"/>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8"/>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8"/>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8"/>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88"/>
          <p:cNvGrpSpPr/>
          <p:nvPr/>
        </p:nvGrpSpPr>
        <p:grpSpPr>
          <a:xfrm>
            <a:off x="7962056" y="3197745"/>
            <a:ext cx="349133" cy="348188"/>
            <a:chOff x="6143725" y="3582500"/>
            <a:chExt cx="295375" cy="294575"/>
          </a:xfrm>
        </p:grpSpPr>
        <p:sp>
          <p:nvSpPr>
            <p:cNvPr id="8152" name="Google Shape;8152;p88"/>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8"/>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8"/>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8"/>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8"/>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8"/>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8"/>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88"/>
          <p:cNvGrpSpPr/>
          <p:nvPr/>
        </p:nvGrpSpPr>
        <p:grpSpPr>
          <a:xfrm>
            <a:off x="5730883" y="1397084"/>
            <a:ext cx="350995" cy="350049"/>
            <a:chOff x="1310075" y="3253275"/>
            <a:chExt cx="296950" cy="296150"/>
          </a:xfrm>
        </p:grpSpPr>
        <p:sp>
          <p:nvSpPr>
            <p:cNvPr id="8160" name="Google Shape;8160;p88"/>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8"/>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8"/>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3" name="Google Shape;8163;p88"/>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4" name="Google Shape;8164;p88"/>
          <p:cNvGrpSpPr/>
          <p:nvPr/>
        </p:nvGrpSpPr>
        <p:grpSpPr>
          <a:xfrm>
            <a:off x="5730410" y="2283343"/>
            <a:ext cx="351941" cy="351675"/>
            <a:chOff x="1310075" y="3980250"/>
            <a:chExt cx="297750" cy="297525"/>
          </a:xfrm>
        </p:grpSpPr>
        <p:sp>
          <p:nvSpPr>
            <p:cNvPr id="8165" name="Google Shape;8165;p88"/>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8"/>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8"/>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8"/>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88"/>
          <p:cNvGrpSpPr/>
          <p:nvPr/>
        </p:nvGrpSpPr>
        <p:grpSpPr>
          <a:xfrm>
            <a:off x="7995198" y="1397542"/>
            <a:ext cx="266305" cy="349133"/>
            <a:chOff x="3167275" y="3227275"/>
            <a:chExt cx="225300" cy="295375"/>
          </a:xfrm>
        </p:grpSpPr>
        <p:sp>
          <p:nvSpPr>
            <p:cNvPr id="8170" name="Google Shape;8170;p88"/>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8"/>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8"/>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8"/>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8"/>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5" name="Google Shape;8175;p88"/>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6" name="Google Shape;8176;p88"/>
          <p:cNvGrpSpPr/>
          <p:nvPr/>
        </p:nvGrpSpPr>
        <p:grpSpPr>
          <a:xfrm>
            <a:off x="7952380" y="2284599"/>
            <a:ext cx="351940" cy="349163"/>
            <a:chOff x="3133425" y="3955025"/>
            <a:chExt cx="297750" cy="295400"/>
          </a:xfrm>
        </p:grpSpPr>
        <p:sp>
          <p:nvSpPr>
            <p:cNvPr id="8177" name="Google Shape;8177;p88"/>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8"/>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8"/>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88"/>
          <p:cNvGrpSpPr/>
          <p:nvPr/>
        </p:nvGrpSpPr>
        <p:grpSpPr>
          <a:xfrm>
            <a:off x="6632554" y="2748187"/>
            <a:ext cx="350079" cy="351320"/>
            <a:chOff x="4991425" y="3234750"/>
            <a:chExt cx="296175" cy="297225"/>
          </a:xfrm>
        </p:grpSpPr>
        <p:sp>
          <p:nvSpPr>
            <p:cNvPr id="8181" name="Google Shape;8181;p88"/>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8"/>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8"/>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8"/>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8"/>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8"/>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88"/>
          <p:cNvGrpSpPr/>
          <p:nvPr/>
        </p:nvGrpSpPr>
        <p:grpSpPr>
          <a:xfrm>
            <a:off x="6632554" y="3217750"/>
            <a:ext cx="350079" cy="308177"/>
            <a:chOff x="4991425" y="3617150"/>
            <a:chExt cx="296175" cy="260725"/>
          </a:xfrm>
        </p:grpSpPr>
        <p:sp>
          <p:nvSpPr>
            <p:cNvPr id="8188" name="Google Shape;8188;p88"/>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8"/>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8"/>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8"/>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8"/>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8"/>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8"/>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88"/>
          <p:cNvGrpSpPr/>
          <p:nvPr/>
        </p:nvGrpSpPr>
        <p:grpSpPr>
          <a:xfrm>
            <a:off x="6709827" y="3673341"/>
            <a:ext cx="195532" cy="349163"/>
            <a:chOff x="5056800" y="3962900"/>
            <a:chExt cx="165425" cy="295400"/>
          </a:xfrm>
        </p:grpSpPr>
        <p:sp>
          <p:nvSpPr>
            <p:cNvPr id="8196" name="Google Shape;8196;p88"/>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8"/>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8"/>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88"/>
          <p:cNvGrpSpPr/>
          <p:nvPr/>
        </p:nvGrpSpPr>
        <p:grpSpPr>
          <a:xfrm>
            <a:off x="7961125" y="3673357"/>
            <a:ext cx="350995" cy="349133"/>
            <a:chOff x="6168925" y="3936925"/>
            <a:chExt cx="296950" cy="295375"/>
          </a:xfrm>
        </p:grpSpPr>
        <p:sp>
          <p:nvSpPr>
            <p:cNvPr id="8200" name="Google Shape;8200;p88"/>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8"/>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8"/>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8"/>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8"/>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8"/>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88"/>
          <p:cNvGrpSpPr/>
          <p:nvPr/>
        </p:nvGrpSpPr>
        <p:grpSpPr>
          <a:xfrm>
            <a:off x="6174844" y="1390429"/>
            <a:ext cx="348188" cy="349133"/>
            <a:chOff x="1674750" y="3254050"/>
            <a:chExt cx="294575" cy="295375"/>
          </a:xfrm>
        </p:grpSpPr>
        <p:sp>
          <p:nvSpPr>
            <p:cNvPr id="8207" name="Google Shape;8207;p88"/>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8"/>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8"/>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88"/>
          <p:cNvGrpSpPr/>
          <p:nvPr/>
        </p:nvGrpSpPr>
        <p:grpSpPr>
          <a:xfrm>
            <a:off x="6189239" y="1838132"/>
            <a:ext cx="319347" cy="349133"/>
            <a:chOff x="1687350" y="3618725"/>
            <a:chExt cx="270175" cy="295375"/>
          </a:xfrm>
        </p:grpSpPr>
        <p:sp>
          <p:nvSpPr>
            <p:cNvPr id="8211" name="Google Shape;8211;p88"/>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8"/>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8"/>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88"/>
          <p:cNvGrpSpPr/>
          <p:nvPr/>
        </p:nvGrpSpPr>
        <p:grpSpPr>
          <a:xfrm>
            <a:off x="6172942" y="2284613"/>
            <a:ext cx="351940" cy="349133"/>
            <a:chOff x="1672375" y="3982600"/>
            <a:chExt cx="297750" cy="295375"/>
          </a:xfrm>
        </p:grpSpPr>
        <p:sp>
          <p:nvSpPr>
            <p:cNvPr id="8215" name="Google Shape;8215;p88"/>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8"/>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8"/>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88"/>
          <p:cNvGrpSpPr/>
          <p:nvPr/>
        </p:nvGrpSpPr>
        <p:grpSpPr>
          <a:xfrm>
            <a:off x="4864934" y="2748808"/>
            <a:ext cx="350079" cy="350079"/>
            <a:chOff x="3497300" y="3227275"/>
            <a:chExt cx="296175" cy="296175"/>
          </a:xfrm>
        </p:grpSpPr>
        <p:sp>
          <p:nvSpPr>
            <p:cNvPr id="8219" name="Google Shape;8219;p8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88"/>
          <p:cNvGrpSpPr/>
          <p:nvPr/>
        </p:nvGrpSpPr>
        <p:grpSpPr>
          <a:xfrm>
            <a:off x="4865407" y="3198203"/>
            <a:ext cx="349133" cy="347272"/>
            <a:chOff x="3497300" y="3591950"/>
            <a:chExt cx="295375" cy="293800"/>
          </a:xfrm>
        </p:grpSpPr>
        <p:sp>
          <p:nvSpPr>
            <p:cNvPr id="8228" name="Google Shape;8228;p88"/>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8"/>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8"/>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8"/>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8"/>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8"/>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8"/>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8"/>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88"/>
          <p:cNvGrpSpPr/>
          <p:nvPr/>
        </p:nvGrpSpPr>
        <p:grpSpPr>
          <a:xfrm>
            <a:off x="4865407" y="3673341"/>
            <a:ext cx="349133" cy="349163"/>
            <a:chOff x="3497300" y="3955025"/>
            <a:chExt cx="295375" cy="295400"/>
          </a:xfrm>
        </p:grpSpPr>
        <p:sp>
          <p:nvSpPr>
            <p:cNvPr id="8237" name="Google Shape;8237;p8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88"/>
          <p:cNvGrpSpPr/>
          <p:nvPr/>
        </p:nvGrpSpPr>
        <p:grpSpPr>
          <a:xfrm>
            <a:off x="7089979" y="2749532"/>
            <a:ext cx="327739" cy="348631"/>
            <a:chOff x="5364750" y="3235150"/>
            <a:chExt cx="277275" cy="294950"/>
          </a:xfrm>
        </p:grpSpPr>
        <p:sp>
          <p:nvSpPr>
            <p:cNvPr id="8241" name="Google Shape;8241;p88"/>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8"/>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8"/>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8"/>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8"/>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8"/>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8"/>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8"/>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88"/>
          <p:cNvGrpSpPr/>
          <p:nvPr/>
        </p:nvGrpSpPr>
        <p:grpSpPr>
          <a:xfrm>
            <a:off x="7078337" y="3195868"/>
            <a:ext cx="351024" cy="351941"/>
            <a:chOff x="5355300" y="3598250"/>
            <a:chExt cx="296975" cy="297750"/>
          </a:xfrm>
        </p:grpSpPr>
        <p:sp>
          <p:nvSpPr>
            <p:cNvPr id="8250" name="Google Shape;8250;p88"/>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8"/>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8"/>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8"/>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8"/>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8"/>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8"/>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8"/>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88"/>
          <p:cNvGrpSpPr/>
          <p:nvPr/>
        </p:nvGrpSpPr>
        <p:grpSpPr>
          <a:xfrm>
            <a:off x="7082533" y="3734790"/>
            <a:ext cx="342632" cy="226264"/>
            <a:chOff x="5358450" y="4015675"/>
            <a:chExt cx="289875" cy="191425"/>
          </a:xfrm>
        </p:grpSpPr>
        <p:sp>
          <p:nvSpPr>
            <p:cNvPr id="8259" name="Google Shape;8259;p88"/>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8"/>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8"/>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8"/>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88"/>
          <p:cNvGrpSpPr/>
          <p:nvPr/>
        </p:nvGrpSpPr>
        <p:grpSpPr>
          <a:xfrm>
            <a:off x="6209015" y="4117322"/>
            <a:ext cx="351024" cy="325464"/>
            <a:chOff x="6543825" y="3202075"/>
            <a:chExt cx="296975" cy="275350"/>
          </a:xfrm>
        </p:grpSpPr>
        <p:sp>
          <p:nvSpPr>
            <p:cNvPr id="8264" name="Google Shape;8264;p88"/>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8"/>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8"/>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8"/>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8"/>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8"/>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8"/>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88"/>
          <p:cNvGrpSpPr/>
          <p:nvPr/>
        </p:nvGrpSpPr>
        <p:grpSpPr>
          <a:xfrm>
            <a:off x="6615996" y="1397069"/>
            <a:ext cx="350079" cy="350079"/>
            <a:chOff x="2037825" y="3254050"/>
            <a:chExt cx="296175" cy="296175"/>
          </a:xfrm>
        </p:grpSpPr>
        <p:sp>
          <p:nvSpPr>
            <p:cNvPr id="8272" name="Google Shape;8272;p8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88"/>
          <p:cNvGrpSpPr/>
          <p:nvPr/>
        </p:nvGrpSpPr>
        <p:grpSpPr>
          <a:xfrm>
            <a:off x="6614135" y="1838236"/>
            <a:ext cx="353802" cy="348926"/>
            <a:chOff x="2034675" y="3617925"/>
            <a:chExt cx="299325" cy="295200"/>
          </a:xfrm>
        </p:grpSpPr>
        <p:sp>
          <p:nvSpPr>
            <p:cNvPr id="8279" name="Google Shape;8279;p88"/>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8"/>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8"/>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8"/>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8"/>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88"/>
          <p:cNvGrpSpPr/>
          <p:nvPr/>
        </p:nvGrpSpPr>
        <p:grpSpPr>
          <a:xfrm>
            <a:off x="6615996" y="2284613"/>
            <a:ext cx="350079" cy="349133"/>
            <a:chOff x="2037825" y="3981825"/>
            <a:chExt cx="296175" cy="295375"/>
          </a:xfrm>
        </p:grpSpPr>
        <p:sp>
          <p:nvSpPr>
            <p:cNvPr id="8285" name="Google Shape;8285;p88"/>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8"/>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8"/>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88"/>
          <p:cNvGrpSpPr/>
          <p:nvPr/>
        </p:nvGrpSpPr>
        <p:grpSpPr>
          <a:xfrm>
            <a:off x="5301014" y="2780929"/>
            <a:ext cx="350079" cy="285837"/>
            <a:chOff x="3860400" y="3254050"/>
            <a:chExt cx="296175" cy="241825"/>
          </a:xfrm>
        </p:grpSpPr>
        <p:sp>
          <p:nvSpPr>
            <p:cNvPr id="8289" name="Google Shape;8289;p88"/>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8"/>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8"/>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8"/>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8"/>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8"/>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8"/>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88"/>
          <p:cNvGrpSpPr/>
          <p:nvPr/>
        </p:nvGrpSpPr>
        <p:grpSpPr>
          <a:xfrm>
            <a:off x="5300541" y="3196800"/>
            <a:ext cx="351024" cy="350079"/>
            <a:chOff x="3859600" y="3591950"/>
            <a:chExt cx="296975" cy="296175"/>
          </a:xfrm>
        </p:grpSpPr>
        <p:sp>
          <p:nvSpPr>
            <p:cNvPr id="8297" name="Google Shape;8297;p88"/>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8"/>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8"/>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88"/>
          <p:cNvGrpSpPr/>
          <p:nvPr/>
        </p:nvGrpSpPr>
        <p:grpSpPr>
          <a:xfrm>
            <a:off x="5301014" y="3672883"/>
            <a:ext cx="350079" cy="350079"/>
            <a:chOff x="3860400" y="3955025"/>
            <a:chExt cx="296175" cy="296175"/>
          </a:xfrm>
        </p:grpSpPr>
        <p:sp>
          <p:nvSpPr>
            <p:cNvPr id="8301" name="Google Shape;8301;p88"/>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8"/>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8"/>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8"/>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8"/>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88"/>
          <p:cNvGrpSpPr/>
          <p:nvPr/>
        </p:nvGrpSpPr>
        <p:grpSpPr>
          <a:xfrm>
            <a:off x="7516230" y="2749281"/>
            <a:ext cx="355664" cy="349133"/>
            <a:chOff x="5716825" y="3235950"/>
            <a:chExt cx="300900" cy="295375"/>
          </a:xfrm>
        </p:grpSpPr>
        <p:sp>
          <p:nvSpPr>
            <p:cNvPr id="8307" name="Google Shape;8307;p88"/>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8"/>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8"/>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8"/>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88"/>
          <p:cNvGrpSpPr/>
          <p:nvPr/>
        </p:nvGrpSpPr>
        <p:grpSpPr>
          <a:xfrm>
            <a:off x="7529261" y="3207969"/>
            <a:ext cx="329601" cy="327739"/>
            <a:chOff x="5727850" y="3609275"/>
            <a:chExt cx="278850" cy="277275"/>
          </a:xfrm>
        </p:grpSpPr>
        <p:sp>
          <p:nvSpPr>
            <p:cNvPr id="8312" name="Google Shape;8312;p88"/>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8"/>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8"/>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8"/>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8"/>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88"/>
          <p:cNvGrpSpPr/>
          <p:nvPr/>
        </p:nvGrpSpPr>
        <p:grpSpPr>
          <a:xfrm>
            <a:off x="7540446" y="3673356"/>
            <a:ext cx="307231" cy="349133"/>
            <a:chOff x="5736525" y="3963700"/>
            <a:chExt cx="259925" cy="295375"/>
          </a:xfrm>
        </p:grpSpPr>
        <p:sp>
          <p:nvSpPr>
            <p:cNvPr id="8318" name="Google Shape;8318;p88"/>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8"/>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8"/>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8"/>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8"/>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8"/>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8"/>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88"/>
          <p:cNvGrpSpPr/>
          <p:nvPr/>
        </p:nvGrpSpPr>
        <p:grpSpPr>
          <a:xfrm>
            <a:off x="6632026" y="4122683"/>
            <a:ext cx="351024" cy="350079"/>
            <a:chOff x="6553275" y="3604550"/>
            <a:chExt cx="296975" cy="296175"/>
          </a:xfrm>
        </p:grpSpPr>
        <p:sp>
          <p:nvSpPr>
            <p:cNvPr id="8326" name="Google Shape;8326;p88"/>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8"/>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8"/>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8"/>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8"/>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8"/>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2" name="Google Shape;8332;p88"/>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8333" name="Google Shape;8333;p88"/>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37" name="Shape 8337"/>
        <p:cNvGrpSpPr/>
        <p:nvPr/>
      </p:nvGrpSpPr>
      <p:grpSpPr>
        <a:xfrm>
          <a:off x="0" y="0"/>
          <a:ext cx="0" cy="0"/>
          <a:chOff x="0" y="0"/>
          <a:chExt cx="0" cy="0"/>
        </a:xfrm>
      </p:grpSpPr>
      <p:grpSp>
        <p:nvGrpSpPr>
          <p:cNvPr id="8338" name="Google Shape;8338;p89"/>
          <p:cNvGrpSpPr/>
          <p:nvPr/>
        </p:nvGrpSpPr>
        <p:grpSpPr>
          <a:xfrm>
            <a:off x="859032" y="1380546"/>
            <a:ext cx="294401" cy="353645"/>
            <a:chOff x="-35814600" y="3202075"/>
            <a:chExt cx="242625" cy="291450"/>
          </a:xfrm>
        </p:grpSpPr>
        <p:sp>
          <p:nvSpPr>
            <p:cNvPr id="8339" name="Google Shape;8339;p89"/>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9"/>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9"/>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9"/>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9"/>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9"/>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9"/>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89"/>
          <p:cNvGrpSpPr/>
          <p:nvPr/>
        </p:nvGrpSpPr>
        <p:grpSpPr>
          <a:xfrm>
            <a:off x="829410" y="1821466"/>
            <a:ext cx="353645" cy="353888"/>
            <a:chOff x="-35839800" y="3561025"/>
            <a:chExt cx="291450" cy="291650"/>
          </a:xfrm>
        </p:grpSpPr>
        <p:sp>
          <p:nvSpPr>
            <p:cNvPr id="8347" name="Google Shape;8347;p89"/>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9"/>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9"/>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9"/>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9"/>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9"/>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9"/>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4" name="Google Shape;8354;p89"/>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5" name="Google Shape;8355;p89"/>
          <p:cNvGrpSpPr/>
          <p:nvPr/>
        </p:nvGrpSpPr>
        <p:grpSpPr>
          <a:xfrm>
            <a:off x="3066955" y="1380546"/>
            <a:ext cx="353645" cy="353645"/>
            <a:chOff x="-34003850" y="3227275"/>
            <a:chExt cx="291450" cy="291450"/>
          </a:xfrm>
        </p:grpSpPr>
        <p:sp>
          <p:nvSpPr>
            <p:cNvPr id="8356" name="Google Shape;8356;p89"/>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9"/>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9"/>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9"/>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9"/>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89"/>
          <p:cNvGrpSpPr/>
          <p:nvPr/>
        </p:nvGrpSpPr>
        <p:grpSpPr>
          <a:xfrm>
            <a:off x="3066485" y="1821238"/>
            <a:ext cx="354586" cy="354343"/>
            <a:chOff x="-34004625" y="3585850"/>
            <a:chExt cx="292225" cy="292025"/>
          </a:xfrm>
        </p:grpSpPr>
        <p:sp>
          <p:nvSpPr>
            <p:cNvPr id="8362" name="Google Shape;8362;p89"/>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9"/>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9"/>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9"/>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9"/>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89"/>
          <p:cNvGrpSpPr/>
          <p:nvPr/>
        </p:nvGrpSpPr>
        <p:grpSpPr>
          <a:xfrm>
            <a:off x="3066000" y="2256439"/>
            <a:ext cx="355557" cy="354616"/>
            <a:chOff x="-34005425" y="3945575"/>
            <a:chExt cx="293025" cy="292250"/>
          </a:xfrm>
        </p:grpSpPr>
        <p:sp>
          <p:nvSpPr>
            <p:cNvPr id="8368" name="Google Shape;8368;p89"/>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9"/>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9"/>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89"/>
          <p:cNvGrpSpPr/>
          <p:nvPr/>
        </p:nvGrpSpPr>
        <p:grpSpPr>
          <a:xfrm>
            <a:off x="1713099" y="2729615"/>
            <a:ext cx="358408" cy="355557"/>
            <a:chOff x="-32174975" y="3192625"/>
            <a:chExt cx="295375" cy="293025"/>
          </a:xfrm>
        </p:grpSpPr>
        <p:sp>
          <p:nvSpPr>
            <p:cNvPr id="8372" name="Google Shape;8372;p89"/>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9"/>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9"/>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9"/>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6" name="Google Shape;8376;p89"/>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9"/>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8" name="Google Shape;8378;p89"/>
          <p:cNvGrpSpPr/>
          <p:nvPr/>
        </p:nvGrpSpPr>
        <p:grpSpPr>
          <a:xfrm>
            <a:off x="3952249" y="2730570"/>
            <a:ext cx="354586" cy="353645"/>
            <a:chOff x="-30345325" y="3184750"/>
            <a:chExt cx="292225" cy="291450"/>
          </a:xfrm>
        </p:grpSpPr>
        <p:sp>
          <p:nvSpPr>
            <p:cNvPr id="8379" name="Google Shape;8379;p89"/>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9"/>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9"/>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9"/>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9"/>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89"/>
          <p:cNvGrpSpPr/>
          <p:nvPr/>
        </p:nvGrpSpPr>
        <p:grpSpPr>
          <a:xfrm>
            <a:off x="1277001" y="1380546"/>
            <a:ext cx="353645" cy="353645"/>
            <a:chOff x="-35481425" y="3202075"/>
            <a:chExt cx="291450" cy="291450"/>
          </a:xfrm>
        </p:grpSpPr>
        <p:sp>
          <p:nvSpPr>
            <p:cNvPr id="8385" name="Google Shape;8385;p89"/>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9"/>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9"/>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9"/>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9"/>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9"/>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9"/>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89"/>
          <p:cNvGrpSpPr/>
          <p:nvPr/>
        </p:nvGrpSpPr>
        <p:grpSpPr>
          <a:xfrm>
            <a:off x="1276531" y="1822072"/>
            <a:ext cx="354586" cy="352675"/>
            <a:chOff x="-35482200" y="3561225"/>
            <a:chExt cx="292225" cy="290650"/>
          </a:xfrm>
        </p:grpSpPr>
        <p:sp>
          <p:nvSpPr>
            <p:cNvPr id="8393" name="Google Shape;8393;p89"/>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9"/>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9"/>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89"/>
          <p:cNvGrpSpPr/>
          <p:nvPr/>
        </p:nvGrpSpPr>
        <p:grpSpPr>
          <a:xfrm>
            <a:off x="1277001" y="2256940"/>
            <a:ext cx="353645" cy="353615"/>
            <a:chOff x="-35481425" y="3919600"/>
            <a:chExt cx="291450" cy="291425"/>
          </a:xfrm>
        </p:grpSpPr>
        <p:sp>
          <p:nvSpPr>
            <p:cNvPr id="8397" name="Google Shape;8397;p89"/>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9"/>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9"/>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9"/>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9"/>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9"/>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9"/>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9"/>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89"/>
          <p:cNvGrpSpPr/>
          <p:nvPr/>
        </p:nvGrpSpPr>
        <p:grpSpPr>
          <a:xfrm>
            <a:off x="3512636" y="1381031"/>
            <a:ext cx="357468" cy="352675"/>
            <a:chOff x="-33645475" y="3228075"/>
            <a:chExt cx="294600" cy="290650"/>
          </a:xfrm>
        </p:grpSpPr>
        <p:sp>
          <p:nvSpPr>
            <p:cNvPr id="8406" name="Google Shape;8406;p89"/>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9"/>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9"/>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9"/>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9"/>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9"/>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9"/>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89"/>
          <p:cNvGrpSpPr/>
          <p:nvPr/>
        </p:nvGrpSpPr>
        <p:grpSpPr>
          <a:xfrm>
            <a:off x="3513606" y="1821116"/>
            <a:ext cx="355526" cy="354586"/>
            <a:chOff x="-33646250" y="3586425"/>
            <a:chExt cx="293000" cy="292225"/>
          </a:xfrm>
        </p:grpSpPr>
        <p:sp>
          <p:nvSpPr>
            <p:cNvPr id="8414" name="Google Shape;8414;p89"/>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9"/>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89"/>
          <p:cNvGrpSpPr/>
          <p:nvPr/>
        </p:nvGrpSpPr>
        <p:grpSpPr>
          <a:xfrm>
            <a:off x="3514076" y="2255969"/>
            <a:ext cx="354586" cy="355557"/>
            <a:chOff x="-33645475" y="3944800"/>
            <a:chExt cx="292225" cy="293025"/>
          </a:xfrm>
        </p:grpSpPr>
        <p:sp>
          <p:nvSpPr>
            <p:cNvPr id="8417" name="Google Shape;8417;p89"/>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9"/>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9"/>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9"/>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9"/>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9"/>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9"/>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9"/>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9"/>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9"/>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89"/>
          <p:cNvGrpSpPr/>
          <p:nvPr/>
        </p:nvGrpSpPr>
        <p:grpSpPr>
          <a:xfrm>
            <a:off x="2167295" y="2729706"/>
            <a:ext cx="352675" cy="355375"/>
            <a:chOff x="-31809525" y="3192625"/>
            <a:chExt cx="290650" cy="292875"/>
          </a:xfrm>
        </p:grpSpPr>
        <p:sp>
          <p:nvSpPr>
            <p:cNvPr id="8428" name="Google Shape;8428;p89"/>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9"/>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9"/>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9"/>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89"/>
          <p:cNvGrpSpPr/>
          <p:nvPr/>
        </p:nvGrpSpPr>
        <p:grpSpPr>
          <a:xfrm>
            <a:off x="2166810" y="3200258"/>
            <a:ext cx="353645" cy="355557"/>
            <a:chOff x="-31811100" y="3550975"/>
            <a:chExt cx="291450" cy="293025"/>
          </a:xfrm>
        </p:grpSpPr>
        <p:sp>
          <p:nvSpPr>
            <p:cNvPr id="8433" name="Google Shape;8433;p89"/>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9"/>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9"/>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9"/>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9"/>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9"/>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9"/>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89"/>
          <p:cNvGrpSpPr/>
          <p:nvPr/>
        </p:nvGrpSpPr>
        <p:grpSpPr>
          <a:xfrm>
            <a:off x="2160606" y="3664562"/>
            <a:ext cx="366052" cy="356831"/>
            <a:chOff x="-31817400" y="3910025"/>
            <a:chExt cx="301675" cy="294075"/>
          </a:xfrm>
        </p:grpSpPr>
        <p:sp>
          <p:nvSpPr>
            <p:cNvPr id="8441" name="Google Shape;8441;p89"/>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9"/>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9"/>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89"/>
          <p:cNvGrpSpPr/>
          <p:nvPr/>
        </p:nvGrpSpPr>
        <p:grpSpPr>
          <a:xfrm>
            <a:off x="3952234" y="3200743"/>
            <a:ext cx="354616" cy="354586"/>
            <a:chOff x="-30354000" y="3569100"/>
            <a:chExt cx="292250" cy="292225"/>
          </a:xfrm>
        </p:grpSpPr>
        <p:sp>
          <p:nvSpPr>
            <p:cNvPr id="8445" name="Google Shape;8445;p89"/>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9"/>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9"/>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9"/>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9"/>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9"/>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89"/>
          <p:cNvGrpSpPr/>
          <p:nvPr/>
        </p:nvGrpSpPr>
        <p:grpSpPr>
          <a:xfrm>
            <a:off x="1730812" y="1380546"/>
            <a:ext cx="342148" cy="353645"/>
            <a:chOff x="-35118325" y="3202075"/>
            <a:chExt cx="281975" cy="291450"/>
          </a:xfrm>
        </p:grpSpPr>
        <p:sp>
          <p:nvSpPr>
            <p:cNvPr id="8452" name="Google Shape;8452;p89"/>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9"/>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9"/>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9"/>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89"/>
          <p:cNvGrpSpPr/>
          <p:nvPr/>
        </p:nvGrpSpPr>
        <p:grpSpPr>
          <a:xfrm>
            <a:off x="1724593" y="1821799"/>
            <a:ext cx="354586" cy="353221"/>
            <a:chOff x="-35123050" y="3561225"/>
            <a:chExt cx="292225" cy="291100"/>
          </a:xfrm>
        </p:grpSpPr>
        <p:sp>
          <p:nvSpPr>
            <p:cNvPr id="8457" name="Google Shape;8457;p89"/>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9"/>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89"/>
          <p:cNvGrpSpPr/>
          <p:nvPr/>
        </p:nvGrpSpPr>
        <p:grpSpPr>
          <a:xfrm>
            <a:off x="1766652" y="2256940"/>
            <a:ext cx="270467" cy="353615"/>
            <a:chOff x="-35089175" y="3919600"/>
            <a:chExt cx="222900" cy="291425"/>
          </a:xfrm>
        </p:grpSpPr>
        <p:sp>
          <p:nvSpPr>
            <p:cNvPr id="8460" name="Google Shape;8460;p89"/>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9"/>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89"/>
          <p:cNvGrpSpPr/>
          <p:nvPr/>
        </p:nvGrpSpPr>
        <p:grpSpPr>
          <a:xfrm>
            <a:off x="3963648" y="1380303"/>
            <a:ext cx="336445" cy="354131"/>
            <a:chOff x="-33277650" y="3226875"/>
            <a:chExt cx="277275" cy="291850"/>
          </a:xfrm>
        </p:grpSpPr>
        <p:sp>
          <p:nvSpPr>
            <p:cNvPr id="8463" name="Google Shape;8463;p89"/>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9"/>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9"/>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9"/>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9"/>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9"/>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9"/>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89"/>
          <p:cNvGrpSpPr/>
          <p:nvPr/>
        </p:nvGrpSpPr>
        <p:grpSpPr>
          <a:xfrm>
            <a:off x="3955048" y="1821587"/>
            <a:ext cx="353645" cy="353645"/>
            <a:chOff x="-33286325" y="3586425"/>
            <a:chExt cx="291450" cy="291450"/>
          </a:xfrm>
        </p:grpSpPr>
        <p:sp>
          <p:nvSpPr>
            <p:cNvPr id="8471" name="Google Shape;8471;p89"/>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9"/>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9"/>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9"/>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9"/>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89"/>
          <p:cNvGrpSpPr/>
          <p:nvPr/>
        </p:nvGrpSpPr>
        <p:grpSpPr>
          <a:xfrm>
            <a:off x="3955048" y="2255969"/>
            <a:ext cx="353645" cy="355557"/>
            <a:chOff x="-33286325" y="3944800"/>
            <a:chExt cx="291450" cy="293025"/>
          </a:xfrm>
        </p:grpSpPr>
        <p:sp>
          <p:nvSpPr>
            <p:cNvPr id="8477" name="Google Shape;8477;p89"/>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9"/>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9"/>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9"/>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89"/>
          <p:cNvGrpSpPr/>
          <p:nvPr/>
        </p:nvGrpSpPr>
        <p:grpSpPr>
          <a:xfrm>
            <a:off x="2613445" y="2729129"/>
            <a:ext cx="353645" cy="356527"/>
            <a:chOff x="-31452725" y="3191825"/>
            <a:chExt cx="291450" cy="293825"/>
          </a:xfrm>
        </p:grpSpPr>
        <p:sp>
          <p:nvSpPr>
            <p:cNvPr id="8482" name="Google Shape;8482;p89"/>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9"/>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9"/>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9"/>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89"/>
          <p:cNvGrpSpPr/>
          <p:nvPr/>
        </p:nvGrpSpPr>
        <p:grpSpPr>
          <a:xfrm>
            <a:off x="2612975" y="3200744"/>
            <a:ext cx="354586" cy="354586"/>
            <a:chOff x="-31452725" y="3551775"/>
            <a:chExt cx="292225" cy="292225"/>
          </a:xfrm>
        </p:grpSpPr>
        <p:sp>
          <p:nvSpPr>
            <p:cNvPr id="8487" name="Google Shape;8487;p89"/>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9"/>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9"/>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9"/>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89"/>
          <p:cNvGrpSpPr/>
          <p:nvPr/>
        </p:nvGrpSpPr>
        <p:grpSpPr>
          <a:xfrm>
            <a:off x="2611534" y="3664729"/>
            <a:ext cx="357468" cy="356497"/>
            <a:chOff x="-31455100" y="3909350"/>
            <a:chExt cx="294600" cy="293800"/>
          </a:xfrm>
        </p:grpSpPr>
        <p:sp>
          <p:nvSpPr>
            <p:cNvPr id="8492" name="Google Shape;8492;p89"/>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9"/>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89"/>
          <p:cNvGrpSpPr/>
          <p:nvPr/>
        </p:nvGrpSpPr>
        <p:grpSpPr>
          <a:xfrm>
            <a:off x="3952719" y="3665684"/>
            <a:ext cx="353645" cy="354586"/>
            <a:chOff x="-30345325" y="3918800"/>
            <a:chExt cx="291450" cy="292225"/>
          </a:xfrm>
        </p:grpSpPr>
        <p:sp>
          <p:nvSpPr>
            <p:cNvPr id="8495" name="Google Shape;8495;p89"/>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9"/>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9"/>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9"/>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9"/>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89"/>
          <p:cNvGrpSpPr/>
          <p:nvPr/>
        </p:nvGrpSpPr>
        <p:grpSpPr>
          <a:xfrm>
            <a:off x="2172184" y="1821587"/>
            <a:ext cx="353645" cy="353645"/>
            <a:chOff x="-34763900" y="3561225"/>
            <a:chExt cx="291450" cy="291450"/>
          </a:xfrm>
        </p:grpSpPr>
        <p:sp>
          <p:nvSpPr>
            <p:cNvPr id="8501" name="Google Shape;8501;p89"/>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9"/>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9"/>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4" name="Google Shape;8504;p89"/>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5" name="Google Shape;8505;p89"/>
          <p:cNvGrpSpPr/>
          <p:nvPr/>
        </p:nvGrpSpPr>
        <p:grpSpPr>
          <a:xfrm>
            <a:off x="827081" y="2730099"/>
            <a:ext cx="354586" cy="354586"/>
            <a:chOff x="-32927950" y="3227275"/>
            <a:chExt cx="292225" cy="292225"/>
          </a:xfrm>
        </p:grpSpPr>
        <p:sp>
          <p:nvSpPr>
            <p:cNvPr id="8506" name="Google Shape;8506;p89"/>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9"/>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9"/>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9"/>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9"/>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89"/>
          <p:cNvGrpSpPr/>
          <p:nvPr/>
        </p:nvGrpSpPr>
        <p:grpSpPr>
          <a:xfrm>
            <a:off x="826596" y="3201213"/>
            <a:ext cx="355557" cy="353645"/>
            <a:chOff x="-32927950" y="3586425"/>
            <a:chExt cx="293025" cy="291450"/>
          </a:xfrm>
        </p:grpSpPr>
        <p:sp>
          <p:nvSpPr>
            <p:cNvPr id="8512" name="Google Shape;8512;p89"/>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9"/>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9"/>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9"/>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9"/>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89"/>
          <p:cNvGrpSpPr/>
          <p:nvPr/>
        </p:nvGrpSpPr>
        <p:grpSpPr>
          <a:xfrm>
            <a:off x="827081" y="3665198"/>
            <a:ext cx="354586" cy="355557"/>
            <a:chOff x="-32927950" y="3944800"/>
            <a:chExt cx="292225" cy="293025"/>
          </a:xfrm>
        </p:grpSpPr>
        <p:sp>
          <p:nvSpPr>
            <p:cNvPr id="8518" name="Google Shape;8518;p89"/>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9"/>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9"/>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9"/>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9"/>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9"/>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9"/>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9"/>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9"/>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89"/>
          <p:cNvGrpSpPr/>
          <p:nvPr/>
        </p:nvGrpSpPr>
        <p:grpSpPr>
          <a:xfrm>
            <a:off x="3055873" y="2730449"/>
            <a:ext cx="354586" cy="353888"/>
            <a:chOff x="-31094350" y="3194000"/>
            <a:chExt cx="292225" cy="291650"/>
          </a:xfrm>
        </p:grpSpPr>
        <p:sp>
          <p:nvSpPr>
            <p:cNvPr id="8528" name="Google Shape;8528;p89"/>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9"/>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9"/>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9"/>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9"/>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9"/>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9"/>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9"/>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89"/>
          <p:cNvGrpSpPr/>
          <p:nvPr/>
        </p:nvGrpSpPr>
        <p:grpSpPr>
          <a:xfrm>
            <a:off x="3056343" y="3200941"/>
            <a:ext cx="353645" cy="354191"/>
            <a:chOff x="-31093575" y="3552550"/>
            <a:chExt cx="291450" cy="291900"/>
          </a:xfrm>
        </p:grpSpPr>
        <p:sp>
          <p:nvSpPr>
            <p:cNvPr id="8537" name="Google Shape;8537;p89"/>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9"/>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9"/>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9"/>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89"/>
          <p:cNvGrpSpPr/>
          <p:nvPr/>
        </p:nvGrpSpPr>
        <p:grpSpPr>
          <a:xfrm>
            <a:off x="2182711" y="1380546"/>
            <a:ext cx="332593" cy="353645"/>
            <a:chOff x="-34755225" y="3202075"/>
            <a:chExt cx="274100" cy="291450"/>
          </a:xfrm>
        </p:grpSpPr>
        <p:sp>
          <p:nvSpPr>
            <p:cNvPr id="8542" name="Google Shape;8542;p89"/>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9"/>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9"/>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9"/>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9"/>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9"/>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9"/>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89"/>
          <p:cNvGrpSpPr/>
          <p:nvPr/>
        </p:nvGrpSpPr>
        <p:grpSpPr>
          <a:xfrm>
            <a:off x="3056343" y="3666169"/>
            <a:ext cx="353645" cy="353615"/>
            <a:chOff x="-31093575" y="3911725"/>
            <a:chExt cx="291450" cy="291425"/>
          </a:xfrm>
        </p:grpSpPr>
        <p:sp>
          <p:nvSpPr>
            <p:cNvPr id="8550" name="Google Shape;8550;p89"/>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9"/>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2" name="Google Shape;8552;p89"/>
          <p:cNvGrpSpPr/>
          <p:nvPr/>
        </p:nvGrpSpPr>
        <p:grpSpPr>
          <a:xfrm>
            <a:off x="2165773" y="4123136"/>
            <a:ext cx="356497" cy="354586"/>
            <a:chOff x="-29946000" y="3183175"/>
            <a:chExt cx="293800" cy="292225"/>
          </a:xfrm>
        </p:grpSpPr>
        <p:sp>
          <p:nvSpPr>
            <p:cNvPr id="8553" name="Google Shape;8553;p89"/>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9"/>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9"/>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9"/>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9"/>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9"/>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89"/>
          <p:cNvGrpSpPr/>
          <p:nvPr/>
        </p:nvGrpSpPr>
        <p:grpSpPr>
          <a:xfrm>
            <a:off x="2610305" y="1380289"/>
            <a:ext cx="358408" cy="354161"/>
            <a:chOff x="-34408675" y="3202075"/>
            <a:chExt cx="295375" cy="291875"/>
          </a:xfrm>
        </p:grpSpPr>
        <p:sp>
          <p:nvSpPr>
            <p:cNvPr id="8560" name="Google Shape;8560;p89"/>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9"/>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9"/>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9"/>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89"/>
          <p:cNvGrpSpPr/>
          <p:nvPr/>
        </p:nvGrpSpPr>
        <p:grpSpPr>
          <a:xfrm>
            <a:off x="2612216" y="1820283"/>
            <a:ext cx="354586" cy="356254"/>
            <a:chOff x="-34405525" y="3558075"/>
            <a:chExt cx="292225" cy="293600"/>
          </a:xfrm>
        </p:grpSpPr>
        <p:sp>
          <p:nvSpPr>
            <p:cNvPr id="8565" name="Google Shape;8565;p89"/>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9"/>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9"/>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89"/>
          <p:cNvGrpSpPr/>
          <p:nvPr/>
        </p:nvGrpSpPr>
        <p:grpSpPr>
          <a:xfrm>
            <a:off x="2611730" y="2256940"/>
            <a:ext cx="355557" cy="353615"/>
            <a:chOff x="-34406325" y="3919600"/>
            <a:chExt cx="293025" cy="291425"/>
          </a:xfrm>
        </p:grpSpPr>
        <p:sp>
          <p:nvSpPr>
            <p:cNvPr id="8569" name="Google Shape;8569;p89"/>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9"/>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9"/>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9"/>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9"/>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9"/>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9"/>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89"/>
          <p:cNvGrpSpPr/>
          <p:nvPr/>
        </p:nvGrpSpPr>
        <p:grpSpPr>
          <a:xfrm>
            <a:off x="1275628" y="2736303"/>
            <a:ext cx="353645" cy="342179"/>
            <a:chOff x="-32568800" y="3232000"/>
            <a:chExt cx="291450" cy="282000"/>
          </a:xfrm>
        </p:grpSpPr>
        <p:sp>
          <p:nvSpPr>
            <p:cNvPr id="8577" name="Google Shape;8577;p89"/>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9"/>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89"/>
          <p:cNvGrpSpPr/>
          <p:nvPr/>
        </p:nvGrpSpPr>
        <p:grpSpPr>
          <a:xfrm>
            <a:off x="1275158" y="3201213"/>
            <a:ext cx="354586" cy="353645"/>
            <a:chOff x="-32569575" y="3586425"/>
            <a:chExt cx="292225" cy="291450"/>
          </a:xfrm>
        </p:grpSpPr>
        <p:sp>
          <p:nvSpPr>
            <p:cNvPr id="8580" name="Google Shape;8580;p89"/>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9"/>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89"/>
          <p:cNvGrpSpPr/>
          <p:nvPr/>
        </p:nvGrpSpPr>
        <p:grpSpPr>
          <a:xfrm>
            <a:off x="1266073" y="3665805"/>
            <a:ext cx="372756" cy="354343"/>
            <a:chOff x="-32576675" y="3944600"/>
            <a:chExt cx="307200" cy="292025"/>
          </a:xfrm>
        </p:grpSpPr>
        <p:sp>
          <p:nvSpPr>
            <p:cNvPr id="8583" name="Google Shape;8583;p89"/>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9"/>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89"/>
          <p:cNvGrpSpPr/>
          <p:nvPr/>
        </p:nvGrpSpPr>
        <p:grpSpPr>
          <a:xfrm>
            <a:off x="3511040" y="2730100"/>
            <a:ext cx="354586" cy="354586"/>
            <a:chOff x="-30735200" y="3192625"/>
            <a:chExt cx="292225" cy="292225"/>
          </a:xfrm>
        </p:grpSpPr>
        <p:sp>
          <p:nvSpPr>
            <p:cNvPr id="8586" name="Google Shape;8586;p89"/>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9"/>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9"/>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9"/>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9"/>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9"/>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9"/>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89"/>
          <p:cNvGrpSpPr/>
          <p:nvPr/>
        </p:nvGrpSpPr>
        <p:grpSpPr>
          <a:xfrm>
            <a:off x="3511040" y="3201532"/>
            <a:ext cx="354586" cy="353008"/>
            <a:chOff x="-30735200" y="3552550"/>
            <a:chExt cx="292225" cy="290925"/>
          </a:xfrm>
        </p:grpSpPr>
        <p:sp>
          <p:nvSpPr>
            <p:cNvPr id="8594" name="Google Shape;8594;p89"/>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9"/>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89"/>
          <p:cNvGrpSpPr/>
          <p:nvPr/>
        </p:nvGrpSpPr>
        <p:grpSpPr>
          <a:xfrm>
            <a:off x="3511040" y="3666154"/>
            <a:ext cx="354586" cy="353645"/>
            <a:chOff x="-30735200" y="3910925"/>
            <a:chExt cx="292225" cy="291450"/>
          </a:xfrm>
        </p:grpSpPr>
        <p:sp>
          <p:nvSpPr>
            <p:cNvPr id="8597" name="Google Shape;8597;p89"/>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9"/>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9" name="Google Shape;8599;p89"/>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0" name="Google Shape;8600;p89"/>
          <p:cNvGrpSpPr/>
          <p:nvPr/>
        </p:nvGrpSpPr>
        <p:grpSpPr>
          <a:xfrm>
            <a:off x="4864547" y="1375808"/>
            <a:ext cx="358971" cy="359224"/>
            <a:chOff x="-57956275" y="3197925"/>
            <a:chExt cx="319000" cy="319225"/>
          </a:xfrm>
        </p:grpSpPr>
        <p:sp>
          <p:nvSpPr>
            <p:cNvPr id="8601" name="Google Shape;8601;p89"/>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9"/>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9"/>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9"/>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9"/>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9"/>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9"/>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89"/>
          <p:cNvGrpSpPr/>
          <p:nvPr/>
        </p:nvGrpSpPr>
        <p:grpSpPr>
          <a:xfrm>
            <a:off x="4886701" y="1832234"/>
            <a:ext cx="314662" cy="358971"/>
            <a:chOff x="-57940525" y="3590375"/>
            <a:chExt cx="279625" cy="319000"/>
          </a:xfrm>
        </p:grpSpPr>
        <p:sp>
          <p:nvSpPr>
            <p:cNvPr id="8609" name="Google Shape;8609;p89"/>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9"/>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9"/>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9"/>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9"/>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89"/>
          <p:cNvGrpSpPr/>
          <p:nvPr/>
        </p:nvGrpSpPr>
        <p:grpSpPr>
          <a:xfrm>
            <a:off x="4857582" y="2273605"/>
            <a:ext cx="358099" cy="358999"/>
            <a:chOff x="-57959425" y="3982600"/>
            <a:chExt cx="318225" cy="319025"/>
          </a:xfrm>
        </p:grpSpPr>
        <p:sp>
          <p:nvSpPr>
            <p:cNvPr id="8615" name="Google Shape;8615;p89"/>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9"/>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9"/>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9"/>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89"/>
          <p:cNvGrpSpPr/>
          <p:nvPr/>
        </p:nvGrpSpPr>
        <p:grpSpPr>
          <a:xfrm>
            <a:off x="7057749" y="1376934"/>
            <a:ext cx="357226" cy="357226"/>
            <a:chOff x="-55987225" y="3198925"/>
            <a:chExt cx="317450" cy="317450"/>
          </a:xfrm>
        </p:grpSpPr>
        <p:sp>
          <p:nvSpPr>
            <p:cNvPr id="8620" name="Google Shape;8620;p89"/>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9"/>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9"/>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9"/>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89"/>
          <p:cNvGrpSpPr/>
          <p:nvPr/>
        </p:nvGrpSpPr>
        <p:grpSpPr>
          <a:xfrm>
            <a:off x="7057749" y="1832965"/>
            <a:ext cx="357226" cy="357367"/>
            <a:chOff x="-55987225" y="3591025"/>
            <a:chExt cx="317450" cy="317575"/>
          </a:xfrm>
        </p:grpSpPr>
        <p:sp>
          <p:nvSpPr>
            <p:cNvPr id="8625" name="Google Shape;8625;p89"/>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9"/>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9"/>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9"/>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9"/>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89"/>
          <p:cNvGrpSpPr/>
          <p:nvPr/>
        </p:nvGrpSpPr>
        <p:grpSpPr>
          <a:xfrm>
            <a:off x="7071665" y="2273605"/>
            <a:ext cx="358999" cy="358999"/>
            <a:chOff x="-55988800" y="3982600"/>
            <a:chExt cx="319025" cy="319025"/>
          </a:xfrm>
        </p:grpSpPr>
        <p:sp>
          <p:nvSpPr>
            <p:cNvPr id="8631" name="Google Shape;8631;p89"/>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9"/>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9"/>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9"/>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9"/>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89"/>
          <p:cNvGrpSpPr/>
          <p:nvPr/>
        </p:nvGrpSpPr>
        <p:grpSpPr>
          <a:xfrm>
            <a:off x="5730184" y="2731562"/>
            <a:ext cx="356326" cy="358971"/>
            <a:chOff x="-54026025" y="3192625"/>
            <a:chExt cx="316650" cy="319000"/>
          </a:xfrm>
        </p:grpSpPr>
        <p:sp>
          <p:nvSpPr>
            <p:cNvPr id="8637" name="Google Shape;8637;p89"/>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9"/>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9"/>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9"/>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9"/>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9"/>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9"/>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9"/>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89"/>
          <p:cNvGrpSpPr/>
          <p:nvPr/>
        </p:nvGrpSpPr>
        <p:grpSpPr>
          <a:xfrm>
            <a:off x="5750130" y="3202536"/>
            <a:ext cx="316434" cy="358099"/>
            <a:chOff x="-54007925" y="3584850"/>
            <a:chExt cx="281200" cy="318225"/>
          </a:xfrm>
        </p:grpSpPr>
        <p:sp>
          <p:nvSpPr>
            <p:cNvPr id="8646" name="Google Shape;8646;p89"/>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9"/>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9"/>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9"/>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9"/>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9"/>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89"/>
          <p:cNvGrpSpPr/>
          <p:nvPr/>
        </p:nvGrpSpPr>
        <p:grpSpPr>
          <a:xfrm>
            <a:off x="5750130" y="3664421"/>
            <a:ext cx="316434" cy="358914"/>
            <a:chOff x="-54007925" y="3975575"/>
            <a:chExt cx="281200" cy="318950"/>
          </a:xfrm>
        </p:grpSpPr>
        <p:sp>
          <p:nvSpPr>
            <p:cNvPr id="8653" name="Google Shape;8653;p89"/>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9"/>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9"/>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9"/>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89"/>
          <p:cNvGrpSpPr/>
          <p:nvPr/>
        </p:nvGrpSpPr>
        <p:grpSpPr>
          <a:xfrm>
            <a:off x="7984996" y="2748891"/>
            <a:ext cx="274770" cy="358492"/>
            <a:chOff x="-52005775" y="3208025"/>
            <a:chExt cx="244175" cy="318575"/>
          </a:xfrm>
        </p:grpSpPr>
        <p:sp>
          <p:nvSpPr>
            <p:cNvPr id="8658" name="Google Shape;8658;p89"/>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9"/>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9"/>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9"/>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9"/>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9"/>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9"/>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9"/>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9"/>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9"/>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9"/>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89"/>
          <p:cNvGrpSpPr/>
          <p:nvPr/>
        </p:nvGrpSpPr>
        <p:grpSpPr>
          <a:xfrm>
            <a:off x="5291462" y="1376934"/>
            <a:ext cx="358099" cy="358099"/>
            <a:chOff x="-57568775" y="3198925"/>
            <a:chExt cx="318225" cy="318225"/>
          </a:xfrm>
        </p:grpSpPr>
        <p:sp>
          <p:nvSpPr>
            <p:cNvPr id="8670" name="Google Shape;8670;p89"/>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9"/>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9"/>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9"/>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9"/>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9"/>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89"/>
          <p:cNvGrpSpPr/>
          <p:nvPr/>
        </p:nvGrpSpPr>
        <p:grpSpPr>
          <a:xfrm>
            <a:off x="5313181" y="1832234"/>
            <a:ext cx="314662" cy="358099"/>
            <a:chOff x="-57549075" y="3590375"/>
            <a:chExt cx="279625" cy="318225"/>
          </a:xfrm>
        </p:grpSpPr>
        <p:sp>
          <p:nvSpPr>
            <p:cNvPr id="8677" name="Google Shape;8677;p89"/>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9"/>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9"/>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9"/>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89"/>
          <p:cNvGrpSpPr/>
          <p:nvPr/>
        </p:nvGrpSpPr>
        <p:grpSpPr>
          <a:xfrm>
            <a:off x="5305378" y="2273605"/>
            <a:ext cx="359871" cy="359871"/>
            <a:chOff x="-57570350" y="3982600"/>
            <a:chExt cx="319800" cy="319800"/>
          </a:xfrm>
        </p:grpSpPr>
        <p:sp>
          <p:nvSpPr>
            <p:cNvPr id="8682" name="Google Shape;8682;p89"/>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9"/>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9"/>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9"/>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89"/>
          <p:cNvGrpSpPr/>
          <p:nvPr/>
        </p:nvGrpSpPr>
        <p:grpSpPr>
          <a:xfrm>
            <a:off x="7520416" y="1376033"/>
            <a:ext cx="314662" cy="358999"/>
            <a:chOff x="-55576850" y="3198125"/>
            <a:chExt cx="279625" cy="319025"/>
          </a:xfrm>
        </p:grpSpPr>
        <p:sp>
          <p:nvSpPr>
            <p:cNvPr id="8687" name="Google Shape;8687;p89"/>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9"/>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9"/>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9"/>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1" name="Google Shape;8691;p89"/>
          <p:cNvGrpSpPr/>
          <p:nvPr/>
        </p:nvGrpSpPr>
        <p:grpSpPr>
          <a:xfrm>
            <a:off x="7497812" y="1832009"/>
            <a:ext cx="359871" cy="358324"/>
            <a:chOff x="-55596550" y="3590175"/>
            <a:chExt cx="319800" cy="318425"/>
          </a:xfrm>
        </p:grpSpPr>
        <p:sp>
          <p:nvSpPr>
            <p:cNvPr id="8692" name="Google Shape;8692;p89"/>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9"/>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9"/>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9"/>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89"/>
          <p:cNvGrpSpPr/>
          <p:nvPr/>
        </p:nvGrpSpPr>
        <p:grpSpPr>
          <a:xfrm>
            <a:off x="7513049" y="2273351"/>
            <a:ext cx="358999" cy="359252"/>
            <a:chOff x="-55595775" y="3982375"/>
            <a:chExt cx="319025" cy="319250"/>
          </a:xfrm>
        </p:grpSpPr>
        <p:sp>
          <p:nvSpPr>
            <p:cNvPr id="8697" name="Google Shape;8697;p89"/>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9"/>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9"/>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9"/>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9"/>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9"/>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89"/>
          <p:cNvGrpSpPr/>
          <p:nvPr/>
        </p:nvGrpSpPr>
        <p:grpSpPr>
          <a:xfrm>
            <a:off x="6170232" y="2731562"/>
            <a:ext cx="358999" cy="358099"/>
            <a:chOff x="-53635375" y="3192625"/>
            <a:chExt cx="319025" cy="318225"/>
          </a:xfrm>
        </p:grpSpPr>
        <p:sp>
          <p:nvSpPr>
            <p:cNvPr id="8704" name="Google Shape;8704;p89"/>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9"/>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9"/>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89"/>
          <p:cNvGrpSpPr/>
          <p:nvPr/>
        </p:nvGrpSpPr>
        <p:grpSpPr>
          <a:xfrm>
            <a:off x="6192401" y="3202536"/>
            <a:ext cx="314662" cy="358999"/>
            <a:chOff x="-53615675" y="3584850"/>
            <a:chExt cx="279625" cy="319025"/>
          </a:xfrm>
        </p:grpSpPr>
        <p:sp>
          <p:nvSpPr>
            <p:cNvPr id="8708" name="Google Shape;8708;p89"/>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9"/>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9"/>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89"/>
          <p:cNvGrpSpPr/>
          <p:nvPr/>
        </p:nvGrpSpPr>
        <p:grpSpPr>
          <a:xfrm>
            <a:off x="6170246" y="3665461"/>
            <a:ext cx="358971" cy="357874"/>
            <a:chOff x="-53634575" y="3976500"/>
            <a:chExt cx="319000" cy="318025"/>
          </a:xfrm>
        </p:grpSpPr>
        <p:sp>
          <p:nvSpPr>
            <p:cNvPr id="8712" name="Google Shape;8712;p89"/>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9"/>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9"/>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9"/>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9"/>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9"/>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9"/>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9"/>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89"/>
          <p:cNvGrpSpPr/>
          <p:nvPr/>
        </p:nvGrpSpPr>
        <p:grpSpPr>
          <a:xfrm>
            <a:off x="7965050" y="3208415"/>
            <a:ext cx="314662" cy="358436"/>
            <a:chOff x="-52023900" y="3590075"/>
            <a:chExt cx="279625" cy="318525"/>
          </a:xfrm>
        </p:grpSpPr>
        <p:sp>
          <p:nvSpPr>
            <p:cNvPr id="8721" name="Google Shape;8721;p89"/>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9"/>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9"/>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9"/>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9"/>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9"/>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9"/>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89"/>
          <p:cNvGrpSpPr/>
          <p:nvPr/>
        </p:nvGrpSpPr>
        <p:grpSpPr>
          <a:xfrm>
            <a:off x="5728292" y="1376934"/>
            <a:ext cx="358971" cy="358971"/>
            <a:chOff x="-57173375" y="3198925"/>
            <a:chExt cx="319000" cy="319000"/>
          </a:xfrm>
        </p:grpSpPr>
        <p:sp>
          <p:nvSpPr>
            <p:cNvPr id="8729" name="Google Shape;8729;p89"/>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9"/>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9"/>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9"/>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89"/>
          <p:cNvGrpSpPr/>
          <p:nvPr/>
        </p:nvGrpSpPr>
        <p:grpSpPr>
          <a:xfrm>
            <a:off x="5729178" y="1854374"/>
            <a:ext cx="357198" cy="314690"/>
            <a:chOff x="-57176525" y="3610050"/>
            <a:chExt cx="317425" cy="279650"/>
          </a:xfrm>
        </p:grpSpPr>
        <p:sp>
          <p:nvSpPr>
            <p:cNvPr id="8734" name="Google Shape;8734;p89"/>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9"/>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9"/>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9"/>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9"/>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89"/>
          <p:cNvGrpSpPr/>
          <p:nvPr/>
        </p:nvGrpSpPr>
        <p:grpSpPr>
          <a:xfrm>
            <a:off x="7939633" y="1376934"/>
            <a:ext cx="358099" cy="356326"/>
            <a:chOff x="-55202750" y="3198925"/>
            <a:chExt cx="318225" cy="316650"/>
          </a:xfrm>
        </p:grpSpPr>
        <p:sp>
          <p:nvSpPr>
            <p:cNvPr id="8740" name="Google Shape;8740;p89"/>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9"/>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2" name="Google Shape;8742;p89"/>
          <p:cNvGrpSpPr/>
          <p:nvPr/>
        </p:nvGrpSpPr>
        <p:grpSpPr>
          <a:xfrm>
            <a:off x="7950267" y="1832234"/>
            <a:ext cx="336830" cy="358099"/>
            <a:chOff x="-55194875" y="3590375"/>
            <a:chExt cx="299325" cy="318225"/>
          </a:xfrm>
        </p:grpSpPr>
        <p:sp>
          <p:nvSpPr>
            <p:cNvPr id="8743" name="Google Shape;8743;p89"/>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9"/>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9"/>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9"/>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9"/>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89"/>
          <p:cNvGrpSpPr/>
          <p:nvPr/>
        </p:nvGrpSpPr>
        <p:grpSpPr>
          <a:xfrm>
            <a:off x="7954884" y="2274505"/>
            <a:ext cx="357198" cy="357198"/>
            <a:chOff x="-55203525" y="3983400"/>
            <a:chExt cx="317425" cy="317425"/>
          </a:xfrm>
        </p:grpSpPr>
        <p:sp>
          <p:nvSpPr>
            <p:cNvPr id="8749" name="Google Shape;8749;p89"/>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9"/>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9"/>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89"/>
          <p:cNvGrpSpPr/>
          <p:nvPr/>
        </p:nvGrpSpPr>
        <p:grpSpPr>
          <a:xfrm>
            <a:off x="6621365" y="2731562"/>
            <a:ext cx="335930" cy="358971"/>
            <a:chOff x="-53232900" y="3192625"/>
            <a:chExt cx="298525" cy="319000"/>
          </a:xfrm>
        </p:grpSpPr>
        <p:sp>
          <p:nvSpPr>
            <p:cNvPr id="8753" name="Google Shape;8753;p89"/>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9"/>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9"/>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9"/>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9"/>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9"/>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9"/>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9"/>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89"/>
          <p:cNvGrpSpPr/>
          <p:nvPr/>
        </p:nvGrpSpPr>
        <p:grpSpPr>
          <a:xfrm>
            <a:off x="6610731" y="3202536"/>
            <a:ext cx="357198" cy="356326"/>
            <a:chOff x="-53242350" y="3584850"/>
            <a:chExt cx="317425" cy="316650"/>
          </a:xfrm>
        </p:grpSpPr>
        <p:sp>
          <p:nvSpPr>
            <p:cNvPr id="8762" name="Google Shape;8762;p89"/>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9"/>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9"/>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9"/>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9"/>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89"/>
          <p:cNvGrpSpPr/>
          <p:nvPr/>
        </p:nvGrpSpPr>
        <p:grpSpPr>
          <a:xfrm>
            <a:off x="6631999" y="3665236"/>
            <a:ext cx="314662" cy="358999"/>
            <a:chOff x="-53224225" y="3976300"/>
            <a:chExt cx="279625" cy="319025"/>
          </a:xfrm>
        </p:grpSpPr>
        <p:sp>
          <p:nvSpPr>
            <p:cNvPr id="8768" name="Google Shape;8768;p89"/>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9"/>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9"/>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9"/>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9"/>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9"/>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9"/>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89"/>
          <p:cNvGrpSpPr/>
          <p:nvPr/>
        </p:nvGrpSpPr>
        <p:grpSpPr>
          <a:xfrm>
            <a:off x="7942896" y="3672917"/>
            <a:ext cx="358971" cy="358408"/>
            <a:chOff x="-52043575" y="3983125"/>
            <a:chExt cx="319000" cy="318500"/>
          </a:xfrm>
        </p:grpSpPr>
        <p:sp>
          <p:nvSpPr>
            <p:cNvPr id="8776" name="Google Shape;8776;p89"/>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9"/>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9"/>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9"/>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9"/>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9"/>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9"/>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9"/>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9"/>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89"/>
          <p:cNvGrpSpPr/>
          <p:nvPr/>
        </p:nvGrpSpPr>
        <p:grpSpPr>
          <a:xfrm>
            <a:off x="6196836" y="1376934"/>
            <a:ext cx="314662" cy="358971"/>
            <a:chOff x="-56766175" y="3198925"/>
            <a:chExt cx="279625" cy="319000"/>
          </a:xfrm>
        </p:grpSpPr>
        <p:sp>
          <p:nvSpPr>
            <p:cNvPr id="8786" name="Google Shape;8786;p89"/>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9"/>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9"/>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9"/>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9"/>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9"/>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9"/>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89"/>
          <p:cNvGrpSpPr/>
          <p:nvPr/>
        </p:nvGrpSpPr>
        <p:grpSpPr>
          <a:xfrm>
            <a:off x="6195950" y="1832234"/>
            <a:ext cx="316434" cy="358099"/>
            <a:chOff x="-56766175" y="3590375"/>
            <a:chExt cx="281200" cy="318225"/>
          </a:xfrm>
        </p:grpSpPr>
        <p:sp>
          <p:nvSpPr>
            <p:cNvPr id="8794" name="Google Shape;8794;p89"/>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9"/>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9"/>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9"/>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89"/>
          <p:cNvGrpSpPr/>
          <p:nvPr/>
        </p:nvGrpSpPr>
        <p:grpSpPr>
          <a:xfrm>
            <a:off x="6232906" y="2273605"/>
            <a:ext cx="272126" cy="358099"/>
            <a:chOff x="-56747275" y="3982600"/>
            <a:chExt cx="241825" cy="318225"/>
          </a:xfrm>
        </p:grpSpPr>
        <p:sp>
          <p:nvSpPr>
            <p:cNvPr id="8799" name="Google Shape;8799;p89"/>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9"/>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9"/>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9"/>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9"/>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9"/>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9"/>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89"/>
          <p:cNvGrpSpPr/>
          <p:nvPr/>
        </p:nvGrpSpPr>
        <p:grpSpPr>
          <a:xfrm>
            <a:off x="4840657" y="3215842"/>
            <a:ext cx="358999" cy="342991"/>
            <a:chOff x="-54812875" y="3596675"/>
            <a:chExt cx="319025" cy="304800"/>
          </a:xfrm>
        </p:grpSpPr>
        <p:sp>
          <p:nvSpPr>
            <p:cNvPr id="8807" name="Google Shape;8807;p89"/>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9"/>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9"/>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9"/>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9"/>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9"/>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9"/>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4" name="Google Shape;8814;p89"/>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9"/>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6" name="Google Shape;8816;p89"/>
          <p:cNvGrpSpPr/>
          <p:nvPr/>
        </p:nvGrpSpPr>
        <p:grpSpPr>
          <a:xfrm>
            <a:off x="4862826" y="3672326"/>
            <a:ext cx="314662" cy="358099"/>
            <a:chOff x="-54793175" y="3982600"/>
            <a:chExt cx="279625" cy="318225"/>
          </a:xfrm>
        </p:grpSpPr>
        <p:sp>
          <p:nvSpPr>
            <p:cNvPr id="8817" name="Google Shape;8817;p89"/>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9"/>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9"/>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9"/>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9"/>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9"/>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9"/>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89"/>
          <p:cNvGrpSpPr/>
          <p:nvPr/>
        </p:nvGrpSpPr>
        <p:grpSpPr>
          <a:xfrm>
            <a:off x="7074284" y="2731562"/>
            <a:ext cx="314662" cy="358099"/>
            <a:chOff x="-52832000" y="3192625"/>
            <a:chExt cx="279625" cy="318225"/>
          </a:xfrm>
        </p:grpSpPr>
        <p:sp>
          <p:nvSpPr>
            <p:cNvPr id="8825" name="Google Shape;8825;p89"/>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9"/>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9"/>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9"/>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9"/>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9"/>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9"/>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9"/>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89"/>
          <p:cNvGrpSpPr/>
          <p:nvPr/>
        </p:nvGrpSpPr>
        <p:grpSpPr>
          <a:xfrm>
            <a:off x="5760817" y="2272929"/>
            <a:ext cx="323524" cy="358774"/>
            <a:chOff x="-57162350" y="3982000"/>
            <a:chExt cx="287500" cy="318825"/>
          </a:xfrm>
        </p:grpSpPr>
        <p:sp>
          <p:nvSpPr>
            <p:cNvPr id="8834" name="Google Shape;8834;p89"/>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9"/>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9"/>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9"/>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9"/>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9"/>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9"/>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9"/>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89"/>
          <p:cNvGrpSpPr/>
          <p:nvPr/>
        </p:nvGrpSpPr>
        <p:grpSpPr>
          <a:xfrm>
            <a:off x="7052130" y="3203436"/>
            <a:ext cx="358971" cy="357198"/>
            <a:chOff x="-52851675" y="3585650"/>
            <a:chExt cx="319000" cy="317425"/>
          </a:xfrm>
        </p:grpSpPr>
        <p:sp>
          <p:nvSpPr>
            <p:cNvPr id="8843" name="Google Shape;8843;p89"/>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9"/>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9"/>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9"/>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9"/>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9"/>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89"/>
          <p:cNvGrpSpPr/>
          <p:nvPr/>
        </p:nvGrpSpPr>
        <p:grpSpPr>
          <a:xfrm>
            <a:off x="7074284" y="3665236"/>
            <a:ext cx="314662" cy="358999"/>
            <a:chOff x="-52832000" y="3976300"/>
            <a:chExt cx="279625" cy="319025"/>
          </a:xfrm>
        </p:grpSpPr>
        <p:sp>
          <p:nvSpPr>
            <p:cNvPr id="8850" name="Google Shape;8850;p89"/>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9"/>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9"/>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9"/>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9"/>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89"/>
          <p:cNvGrpSpPr/>
          <p:nvPr/>
        </p:nvGrpSpPr>
        <p:grpSpPr>
          <a:xfrm>
            <a:off x="6191490" y="4119884"/>
            <a:ext cx="316434" cy="358099"/>
            <a:chOff x="-51633225" y="3198925"/>
            <a:chExt cx="281200" cy="318225"/>
          </a:xfrm>
        </p:grpSpPr>
        <p:sp>
          <p:nvSpPr>
            <p:cNvPr id="8856" name="Google Shape;8856;p89"/>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9"/>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9"/>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9"/>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9"/>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9"/>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9"/>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89"/>
          <p:cNvGrpSpPr/>
          <p:nvPr/>
        </p:nvGrpSpPr>
        <p:grpSpPr>
          <a:xfrm>
            <a:off x="6610314" y="1377806"/>
            <a:ext cx="365188" cy="357226"/>
            <a:chOff x="-56396775" y="3199700"/>
            <a:chExt cx="324525" cy="317450"/>
          </a:xfrm>
        </p:grpSpPr>
        <p:sp>
          <p:nvSpPr>
            <p:cNvPr id="8864" name="Google Shape;8864;p89"/>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9"/>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9"/>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9"/>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9"/>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9"/>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89"/>
          <p:cNvGrpSpPr/>
          <p:nvPr/>
        </p:nvGrpSpPr>
        <p:grpSpPr>
          <a:xfrm>
            <a:off x="6613408" y="1843740"/>
            <a:ext cx="358999" cy="335958"/>
            <a:chOff x="-56394425" y="3600600"/>
            <a:chExt cx="319025" cy="298550"/>
          </a:xfrm>
        </p:grpSpPr>
        <p:sp>
          <p:nvSpPr>
            <p:cNvPr id="8871" name="Google Shape;8871;p89"/>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9"/>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9"/>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89"/>
          <p:cNvGrpSpPr/>
          <p:nvPr/>
        </p:nvGrpSpPr>
        <p:grpSpPr>
          <a:xfrm>
            <a:off x="6644175" y="2274505"/>
            <a:ext cx="327068" cy="357198"/>
            <a:chOff x="-56379450" y="3983400"/>
            <a:chExt cx="290650" cy="317425"/>
          </a:xfrm>
        </p:grpSpPr>
        <p:sp>
          <p:nvSpPr>
            <p:cNvPr id="8875" name="Google Shape;8875;p89"/>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9"/>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9"/>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9"/>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9"/>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9"/>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9"/>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9"/>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89"/>
          <p:cNvGrpSpPr/>
          <p:nvPr/>
        </p:nvGrpSpPr>
        <p:grpSpPr>
          <a:xfrm>
            <a:off x="5307879" y="2738651"/>
            <a:ext cx="316434" cy="358971"/>
            <a:chOff x="-54401725" y="3198925"/>
            <a:chExt cx="281200" cy="319000"/>
          </a:xfrm>
        </p:grpSpPr>
        <p:sp>
          <p:nvSpPr>
            <p:cNvPr id="8884" name="Google Shape;8884;p89"/>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9"/>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9"/>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9"/>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9"/>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9"/>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9"/>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9"/>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9"/>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9"/>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9"/>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89"/>
          <p:cNvGrpSpPr/>
          <p:nvPr/>
        </p:nvGrpSpPr>
        <p:grpSpPr>
          <a:xfrm>
            <a:off x="5308766" y="3208753"/>
            <a:ext cx="314662" cy="358099"/>
            <a:chOff x="-54401725" y="3590375"/>
            <a:chExt cx="279625" cy="318225"/>
          </a:xfrm>
        </p:grpSpPr>
        <p:sp>
          <p:nvSpPr>
            <p:cNvPr id="8896" name="Google Shape;8896;p89"/>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9"/>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9"/>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9"/>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9"/>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9"/>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89"/>
          <p:cNvGrpSpPr/>
          <p:nvPr/>
        </p:nvGrpSpPr>
        <p:grpSpPr>
          <a:xfrm>
            <a:off x="5306557" y="3672326"/>
            <a:ext cx="319079" cy="358099"/>
            <a:chOff x="-54403300" y="3982600"/>
            <a:chExt cx="283550" cy="318225"/>
          </a:xfrm>
        </p:grpSpPr>
        <p:sp>
          <p:nvSpPr>
            <p:cNvPr id="8903" name="Google Shape;8903;p89"/>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9"/>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9"/>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9"/>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9"/>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89"/>
          <p:cNvGrpSpPr/>
          <p:nvPr/>
        </p:nvGrpSpPr>
        <p:grpSpPr>
          <a:xfrm>
            <a:off x="7493951" y="2733559"/>
            <a:ext cx="356298" cy="356973"/>
            <a:chOff x="-52458650" y="3194400"/>
            <a:chExt cx="316625" cy="317225"/>
          </a:xfrm>
        </p:grpSpPr>
        <p:sp>
          <p:nvSpPr>
            <p:cNvPr id="8909" name="Google Shape;8909;p89"/>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9"/>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9"/>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9"/>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9"/>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9"/>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9"/>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9"/>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89"/>
          <p:cNvGrpSpPr/>
          <p:nvPr/>
        </p:nvGrpSpPr>
        <p:grpSpPr>
          <a:xfrm>
            <a:off x="4862826" y="2738651"/>
            <a:ext cx="314662" cy="358971"/>
            <a:chOff x="-54793175" y="3198925"/>
            <a:chExt cx="279625" cy="319000"/>
          </a:xfrm>
        </p:grpSpPr>
        <p:sp>
          <p:nvSpPr>
            <p:cNvPr id="8918" name="Google Shape;8918;p89"/>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9"/>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9"/>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9"/>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9"/>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9"/>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9"/>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89"/>
          <p:cNvGrpSpPr/>
          <p:nvPr/>
        </p:nvGrpSpPr>
        <p:grpSpPr>
          <a:xfrm>
            <a:off x="7503249" y="3202536"/>
            <a:ext cx="337703" cy="357845"/>
            <a:chOff x="-52450000" y="3584850"/>
            <a:chExt cx="300100" cy="318000"/>
          </a:xfrm>
        </p:grpSpPr>
        <p:sp>
          <p:nvSpPr>
            <p:cNvPr id="8926" name="Google Shape;8926;p89"/>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9"/>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9"/>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9"/>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9"/>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9"/>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9"/>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89"/>
          <p:cNvGrpSpPr/>
          <p:nvPr/>
        </p:nvGrpSpPr>
        <p:grpSpPr>
          <a:xfrm>
            <a:off x="7514769" y="3667009"/>
            <a:ext cx="314662" cy="357226"/>
            <a:chOff x="-52440550" y="3977875"/>
            <a:chExt cx="279625" cy="317450"/>
          </a:xfrm>
        </p:grpSpPr>
        <p:sp>
          <p:nvSpPr>
            <p:cNvPr id="8934" name="Google Shape;8934;p89"/>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9"/>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9"/>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9"/>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9"/>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9"/>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9"/>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9"/>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89"/>
          <p:cNvGrpSpPr/>
          <p:nvPr/>
        </p:nvGrpSpPr>
        <p:grpSpPr>
          <a:xfrm>
            <a:off x="6626703" y="4123215"/>
            <a:ext cx="314662" cy="358999"/>
            <a:chOff x="-51623775" y="3584850"/>
            <a:chExt cx="279625" cy="319025"/>
          </a:xfrm>
        </p:grpSpPr>
        <p:sp>
          <p:nvSpPr>
            <p:cNvPr id="8943" name="Google Shape;8943;p89"/>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9"/>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9"/>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9"/>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9"/>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9"/>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9"/>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9"/>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9"/>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2" name="Google Shape;8952;p89"/>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8953" name="Google Shape;8953;p89"/>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57" name="Shape 8957"/>
        <p:cNvGrpSpPr/>
        <p:nvPr/>
      </p:nvGrpSpPr>
      <p:grpSpPr>
        <a:xfrm>
          <a:off x="0" y="0"/>
          <a:ext cx="0" cy="0"/>
          <a:chOff x="0" y="0"/>
          <a:chExt cx="0" cy="0"/>
        </a:xfrm>
      </p:grpSpPr>
      <p:grpSp>
        <p:nvGrpSpPr>
          <p:cNvPr id="8958" name="Google Shape;8958;p90"/>
          <p:cNvGrpSpPr/>
          <p:nvPr/>
        </p:nvGrpSpPr>
        <p:grpSpPr>
          <a:xfrm>
            <a:off x="866775" y="1386849"/>
            <a:ext cx="276003" cy="357300"/>
            <a:chOff x="-50469125" y="3183175"/>
            <a:chExt cx="233150" cy="301825"/>
          </a:xfrm>
        </p:grpSpPr>
        <p:sp>
          <p:nvSpPr>
            <p:cNvPr id="8959" name="Google Shape;8959;p90"/>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90"/>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90"/>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90"/>
          <p:cNvGrpSpPr/>
          <p:nvPr/>
        </p:nvGrpSpPr>
        <p:grpSpPr>
          <a:xfrm>
            <a:off x="826674" y="1822251"/>
            <a:ext cx="356205" cy="355288"/>
            <a:chOff x="-50504575" y="3550975"/>
            <a:chExt cx="300900" cy="300125"/>
          </a:xfrm>
        </p:grpSpPr>
        <p:sp>
          <p:nvSpPr>
            <p:cNvPr id="8963" name="Google Shape;8963;p90"/>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90"/>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90"/>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90"/>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90"/>
          <p:cNvGrpSpPr/>
          <p:nvPr/>
        </p:nvGrpSpPr>
        <p:grpSpPr>
          <a:xfrm>
            <a:off x="826674" y="2260493"/>
            <a:ext cx="356205" cy="354341"/>
            <a:chOff x="-50503000" y="3921175"/>
            <a:chExt cx="300900" cy="299325"/>
          </a:xfrm>
        </p:grpSpPr>
        <p:sp>
          <p:nvSpPr>
            <p:cNvPr id="8968" name="Google Shape;8968;p90"/>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90"/>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90"/>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90"/>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90"/>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90"/>
          <p:cNvGrpSpPr/>
          <p:nvPr/>
        </p:nvGrpSpPr>
        <p:grpSpPr>
          <a:xfrm>
            <a:off x="3030727" y="1406411"/>
            <a:ext cx="355258" cy="356205"/>
            <a:chOff x="-48630025" y="3199700"/>
            <a:chExt cx="300100" cy="300900"/>
          </a:xfrm>
        </p:grpSpPr>
        <p:sp>
          <p:nvSpPr>
            <p:cNvPr id="8974" name="Google Shape;8974;p90"/>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90"/>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90"/>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90"/>
          <p:cNvGrpSpPr/>
          <p:nvPr/>
        </p:nvGrpSpPr>
        <p:grpSpPr>
          <a:xfrm>
            <a:off x="3030727" y="1843707"/>
            <a:ext cx="355258" cy="355258"/>
            <a:chOff x="-48630025" y="3569100"/>
            <a:chExt cx="300100" cy="300100"/>
          </a:xfrm>
        </p:grpSpPr>
        <p:sp>
          <p:nvSpPr>
            <p:cNvPr id="8978" name="Google Shape;8978;p90"/>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90"/>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90"/>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90"/>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90"/>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90"/>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90"/>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90"/>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90"/>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90"/>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90"/>
          <p:cNvGrpSpPr/>
          <p:nvPr/>
        </p:nvGrpSpPr>
        <p:grpSpPr>
          <a:xfrm>
            <a:off x="3031201" y="2281003"/>
            <a:ext cx="354311" cy="353394"/>
            <a:chOff x="-48629225" y="3938500"/>
            <a:chExt cx="299300" cy="298525"/>
          </a:xfrm>
        </p:grpSpPr>
        <p:sp>
          <p:nvSpPr>
            <p:cNvPr id="8989" name="Google Shape;8989;p90"/>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90"/>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90"/>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90"/>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90"/>
          <p:cNvGrpSpPr/>
          <p:nvPr/>
        </p:nvGrpSpPr>
        <p:grpSpPr>
          <a:xfrm>
            <a:off x="1766604" y="2752344"/>
            <a:ext cx="311458" cy="354341"/>
            <a:chOff x="-46762575" y="3200500"/>
            <a:chExt cx="263100" cy="299325"/>
          </a:xfrm>
        </p:grpSpPr>
        <p:sp>
          <p:nvSpPr>
            <p:cNvPr id="8994" name="Google Shape;8994;p90"/>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90"/>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90"/>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90"/>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90"/>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90"/>
          <p:cNvGrpSpPr/>
          <p:nvPr/>
        </p:nvGrpSpPr>
        <p:grpSpPr>
          <a:xfrm>
            <a:off x="1744689" y="3211066"/>
            <a:ext cx="355288" cy="312375"/>
            <a:chOff x="-46779900" y="3588000"/>
            <a:chExt cx="300125" cy="263875"/>
          </a:xfrm>
        </p:grpSpPr>
        <p:sp>
          <p:nvSpPr>
            <p:cNvPr id="9000" name="Google Shape;9000;p90"/>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90"/>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90"/>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90"/>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90"/>
          <p:cNvGrpSpPr/>
          <p:nvPr/>
        </p:nvGrpSpPr>
        <p:grpSpPr>
          <a:xfrm>
            <a:off x="1745162" y="3625988"/>
            <a:ext cx="354341" cy="353394"/>
            <a:chOff x="-46779100" y="3938500"/>
            <a:chExt cx="299325" cy="298525"/>
          </a:xfrm>
        </p:grpSpPr>
        <p:sp>
          <p:nvSpPr>
            <p:cNvPr id="9005" name="Google Shape;9005;p90"/>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90"/>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90"/>
          <p:cNvGrpSpPr/>
          <p:nvPr/>
        </p:nvGrpSpPr>
        <p:grpSpPr>
          <a:xfrm>
            <a:off x="3952900" y="2758855"/>
            <a:ext cx="355258" cy="355288"/>
            <a:chOff x="-44924250" y="3206000"/>
            <a:chExt cx="300100" cy="300125"/>
          </a:xfrm>
        </p:grpSpPr>
        <p:sp>
          <p:nvSpPr>
            <p:cNvPr id="9008" name="Google Shape;9008;p90"/>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90"/>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90"/>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90"/>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90"/>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90"/>
          <p:cNvGrpSpPr/>
          <p:nvPr/>
        </p:nvGrpSpPr>
        <p:grpSpPr>
          <a:xfrm>
            <a:off x="1267386" y="1386849"/>
            <a:ext cx="355258" cy="355258"/>
            <a:chOff x="-50134375" y="3183175"/>
            <a:chExt cx="300100" cy="300100"/>
          </a:xfrm>
        </p:grpSpPr>
        <p:sp>
          <p:nvSpPr>
            <p:cNvPr id="9014" name="Google Shape;9014;p90"/>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90"/>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90"/>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90"/>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90"/>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90"/>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90"/>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90"/>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90"/>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90"/>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90"/>
          <p:cNvGrpSpPr/>
          <p:nvPr/>
        </p:nvGrpSpPr>
        <p:grpSpPr>
          <a:xfrm>
            <a:off x="1267386" y="1822251"/>
            <a:ext cx="355258" cy="355288"/>
            <a:chOff x="-50134375" y="3550975"/>
            <a:chExt cx="300100" cy="300125"/>
          </a:xfrm>
        </p:grpSpPr>
        <p:sp>
          <p:nvSpPr>
            <p:cNvPr id="9025" name="Google Shape;9025;p90"/>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90"/>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90"/>
          <p:cNvGrpSpPr/>
          <p:nvPr/>
        </p:nvGrpSpPr>
        <p:grpSpPr>
          <a:xfrm>
            <a:off x="1267386" y="2259783"/>
            <a:ext cx="355258" cy="355051"/>
            <a:chOff x="-50134375" y="3920575"/>
            <a:chExt cx="300100" cy="299925"/>
          </a:xfrm>
        </p:grpSpPr>
        <p:sp>
          <p:nvSpPr>
            <p:cNvPr id="9028" name="Google Shape;9028;p90"/>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90"/>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90"/>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90"/>
          <p:cNvGrpSpPr/>
          <p:nvPr/>
        </p:nvGrpSpPr>
        <p:grpSpPr>
          <a:xfrm>
            <a:off x="3478110" y="1407358"/>
            <a:ext cx="357123" cy="355258"/>
            <a:chOff x="-48262200" y="3200500"/>
            <a:chExt cx="301675" cy="300100"/>
          </a:xfrm>
        </p:grpSpPr>
        <p:sp>
          <p:nvSpPr>
            <p:cNvPr id="9032" name="Google Shape;9032;p90"/>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90"/>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90"/>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90"/>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90"/>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90"/>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90"/>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90"/>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90"/>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90"/>
          <p:cNvGrpSpPr/>
          <p:nvPr/>
        </p:nvGrpSpPr>
        <p:grpSpPr>
          <a:xfrm>
            <a:off x="3507483" y="1844447"/>
            <a:ext cx="298377" cy="354519"/>
            <a:chOff x="-48233050" y="3569725"/>
            <a:chExt cx="252050" cy="299475"/>
          </a:xfrm>
        </p:grpSpPr>
        <p:sp>
          <p:nvSpPr>
            <p:cNvPr id="9042" name="Google Shape;9042;p90"/>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90"/>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90"/>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90"/>
          <p:cNvGrpSpPr/>
          <p:nvPr/>
        </p:nvGrpSpPr>
        <p:grpSpPr>
          <a:xfrm>
            <a:off x="3531248" y="2278191"/>
            <a:ext cx="250847" cy="358070"/>
            <a:chOff x="-48216525" y="3936125"/>
            <a:chExt cx="211900" cy="302475"/>
          </a:xfrm>
        </p:grpSpPr>
        <p:sp>
          <p:nvSpPr>
            <p:cNvPr id="9046" name="Google Shape;9046;p90"/>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90"/>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90"/>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90"/>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90"/>
          <p:cNvGrpSpPr/>
          <p:nvPr/>
        </p:nvGrpSpPr>
        <p:grpSpPr>
          <a:xfrm>
            <a:off x="2186966" y="2753261"/>
            <a:ext cx="355258" cy="355288"/>
            <a:chOff x="-46410500" y="3201275"/>
            <a:chExt cx="300100" cy="300125"/>
          </a:xfrm>
        </p:grpSpPr>
        <p:sp>
          <p:nvSpPr>
            <p:cNvPr id="9051" name="Google Shape;9051;p90"/>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90"/>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90"/>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90"/>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90"/>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90"/>
          <p:cNvGrpSpPr/>
          <p:nvPr/>
        </p:nvGrpSpPr>
        <p:grpSpPr>
          <a:xfrm>
            <a:off x="2186966" y="3188692"/>
            <a:ext cx="355258" cy="356205"/>
            <a:chOff x="-46409700" y="3569100"/>
            <a:chExt cx="300100" cy="300900"/>
          </a:xfrm>
        </p:grpSpPr>
        <p:sp>
          <p:nvSpPr>
            <p:cNvPr id="9057" name="Google Shape;9057;p90"/>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90"/>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90"/>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90"/>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90"/>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90"/>
          <p:cNvGrpSpPr/>
          <p:nvPr/>
        </p:nvGrpSpPr>
        <p:grpSpPr>
          <a:xfrm>
            <a:off x="2174847" y="3624124"/>
            <a:ext cx="379497" cy="358070"/>
            <a:chOff x="-46422300" y="3936925"/>
            <a:chExt cx="320575" cy="302475"/>
          </a:xfrm>
        </p:grpSpPr>
        <p:sp>
          <p:nvSpPr>
            <p:cNvPr id="9063" name="Google Shape;9063;p90"/>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90"/>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90"/>
          <p:cNvGrpSpPr/>
          <p:nvPr/>
        </p:nvGrpSpPr>
        <p:grpSpPr>
          <a:xfrm>
            <a:off x="3952426" y="3178452"/>
            <a:ext cx="356205" cy="355258"/>
            <a:chOff x="-44914800" y="3560450"/>
            <a:chExt cx="300900" cy="300100"/>
          </a:xfrm>
        </p:grpSpPr>
        <p:sp>
          <p:nvSpPr>
            <p:cNvPr id="9066" name="Google Shape;9066;p90"/>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90"/>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90"/>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90"/>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90"/>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90"/>
          <p:cNvGrpSpPr/>
          <p:nvPr/>
        </p:nvGrpSpPr>
        <p:grpSpPr>
          <a:xfrm>
            <a:off x="1707478" y="1387086"/>
            <a:ext cx="354311" cy="354104"/>
            <a:chOff x="-49764975" y="3183375"/>
            <a:chExt cx="299300" cy="299125"/>
          </a:xfrm>
        </p:grpSpPr>
        <p:sp>
          <p:nvSpPr>
            <p:cNvPr id="9072" name="Google Shape;9072;p90"/>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90"/>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90"/>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90"/>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90"/>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90"/>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90"/>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90"/>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90"/>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90"/>
          <p:cNvGrpSpPr/>
          <p:nvPr/>
        </p:nvGrpSpPr>
        <p:grpSpPr>
          <a:xfrm>
            <a:off x="1707478" y="1822547"/>
            <a:ext cx="354311" cy="355909"/>
            <a:chOff x="-49764975" y="3551225"/>
            <a:chExt cx="299300" cy="300650"/>
          </a:xfrm>
        </p:grpSpPr>
        <p:sp>
          <p:nvSpPr>
            <p:cNvPr id="9082" name="Google Shape;9082;p90"/>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90"/>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90"/>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90"/>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90"/>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90"/>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90"/>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90"/>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90"/>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90"/>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90"/>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90"/>
          <p:cNvGrpSpPr/>
          <p:nvPr/>
        </p:nvGrpSpPr>
        <p:grpSpPr>
          <a:xfrm>
            <a:off x="1705140" y="2259310"/>
            <a:ext cx="358987" cy="355525"/>
            <a:chOff x="-49766550" y="3920175"/>
            <a:chExt cx="303250" cy="300325"/>
          </a:xfrm>
        </p:grpSpPr>
        <p:sp>
          <p:nvSpPr>
            <p:cNvPr id="9094" name="Google Shape;9094;p90"/>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90"/>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90"/>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90"/>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90"/>
          <p:cNvGrpSpPr/>
          <p:nvPr/>
        </p:nvGrpSpPr>
        <p:grpSpPr>
          <a:xfrm>
            <a:off x="3920671" y="1407358"/>
            <a:ext cx="357123" cy="354341"/>
            <a:chOff x="-47892800" y="3200500"/>
            <a:chExt cx="301675" cy="299325"/>
          </a:xfrm>
        </p:grpSpPr>
        <p:sp>
          <p:nvSpPr>
            <p:cNvPr id="9099" name="Google Shape;9099;p90"/>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90"/>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90"/>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90"/>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90"/>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90"/>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90"/>
          <p:cNvGrpSpPr/>
          <p:nvPr/>
        </p:nvGrpSpPr>
        <p:grpSpPr>
          <a:xfrm>
            <a:off x="3984537" y="1843707"/>
            <a:ext cx="229391" cy="355258"/>
            <a:chOff x="-47839250" y="3569100"/>
            <a:chExt cx="193775" cy="300100"/>
          </a:xfrm>
        </p:grpSpPr>
        <p:sp>
          <p:nvSpPr>
            <p:cNvPr id="9106" name="Google Shape;9106;p90"/>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90"/>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90"/>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90"/>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90"/>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90"/>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90"/>
          <p:cNvGrpSpPr/>
          <p:nvPr/>
        </p:nvGrpSpPr>
        <p:grpSpPr>
          <a:xfrm>
            <a:off x="3921603" y="2280056"/>
            <a:ext cx="355258" cy="356205"/>
            <a:chOff x="-47892800" y="3937700"/>
            <a:chExt cx="300100" cy="300900"/>
          </a:xfrm>
        </p:grpSpPr>
        <p:sp>
          <p:nvSpPr>
            <p:cNvPr id="9113" name="Google Shape;9113;p90"/>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90"/>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90"/>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90"/>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90"/>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90"/>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90"/>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90"/>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90"/>
          <p:cNvGrpSpPr/>
          <p:nvPr/>
        </p:nvGrpSpPr>
        <p:grpSpPr>
          <a:xfrm>
            <a:off x="2626898" y="2773770"/>
            <a:ext cx="355258" cy="311458"/>
            <a:chOff x="-46042675" y="3218600"/>
            <a:chExt cx="300100" cy="263100"/>
          </a:xfrm>
        </p:grpSpPr>
        <p:sp>
          <p:nvSpPr>
            <p:cNvPr id="9122" name="Google Shape;9122;p90"/>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90"/>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90"/>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90"/>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90"/>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90"/>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90"/>
          <p:cNvGrpSpPr/>
          <p:nvPr/>
        </p:nvGrpSpPr>
        <p:grpSpPr>
          <a:xfrm>
            <a:off x="2626898" y="3188219"/>
            <a:ext cx="355258" cy="323118"/>
            <a:chOff x="-46042675" y="3568700"/>
            <a:chExt cx="300100" cy="272950"/>
          </a:xfrm>
        </p:grpSpPr>
        <p:sp>
          <p:nvSpPr>
            <p:cNvPr id="9129" name="Google Shape;9129;p90"/>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90"/>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90"/>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90"/>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90"/>
          <p:cNvGrpSpPr/>
          <p:nvPr/>
        </p:nvGrpSpPr>
        <p:grpSpPr>
          <a:xfrm>
            <a:off x="2668849" y="3625189"/>
            <a:ext cx="271357" cy="356057"/>
            <a:chOff x="-46007225" y="3937825"/>
            <a:chExt cx="229225" cy="300775"/>
          </a:xfrm>
        </p:grpSpPr>
        <p:sp>
          <p:nvSpPr>
            <p:cNvPr id="9134" name="Google Shape;9134;p90"/>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90"/>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90"/>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90"/>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90"/>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90"/>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90"/>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90"/>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90"/>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90"/>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90"/>
          <p:cNvGrpSpPr/>
          <p:nvPr/>
        </p:nvGrpSpPr>
        <p:grpSpPr>
          <a:xfrm>
            <a:off x="3974341" y="3615275"/>
            <a:ext cx="312375" cy="357596"/>
            <a:chOff x="-44895900" y="3929450"/>
            <a:chExt cx="263875" cy="302075"/>
          </a:xfrm>
        </p:grpSpPr>
        <p:sp>
          <p:nvSpPr>
            <p:cNvPr id="9145" name="Google Shape;9145;p90"/>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90"/>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90"/>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90"/>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90"/>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90"/>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90"/>
          <p:cNvGrpSpPr/>
          <p:nvPr/>
        </p:nvGrpSpPr>
        <p:grpSpPr>
          <a:xfrm>
            <a:off x="2148160" y="1398036"/>
            <a:ext cx="356205" cy="332885"/>
            <a:chOff x="-49397175" y="3192625"/>
            <a:chExt cx="300900" cy="281200"/>
          </a:xfrm>
        </p:grpSpPr>
        <p:sp>
          <p:nvSpPr>
            <p:cNvPr id="9152" name="Google Shape;9152;p90"/>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90"/>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90"/>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90"/>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90"/>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90"/>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90"/>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90"/>
          <p:cNvGrpSpPr/>
          <p:nvPr/>
        </p:nvGrpSpPr>
        <p:grpSpPr>
          <a:xfrm>
            <a:off x="2174263" y="1822251"/>
            <a:ext cx="304000" cy="356205"/>
            <a:chOff x="-49375900" y="3550975"/>
            <a:chExt cx="256800" cy="300900"/>
          </a:xfrm>
        </p:grpSpPr>
        <p:sp>
          <p:nvSpPr>
            <p:cNvPr id="9160" name="Google Shape;9160;p90"/>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90"/>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90"/>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90"/>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90"/>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90"/>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90"/>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90"/>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90"/>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90"/>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90"/>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90"/>
          <p:cNvGrpSpPr/>
          <p:nvPr/>
        </p:nvGrpSpPr>
        <p:grpSpPr>
          <a:xfrm>
            <a:off x="2169616" y="2259546"/>
            <a:ext cx="313293" cy="356205"/>
            <a:chOff x="-49378250" y="3920375"/>
            <a:chExt cx="264650" cy="300900"/>
          </a:xfrm>
        </p:grpSpPr>
        <p:sp>
          <p:nvSpPr>
            <p:cNvPr id="9172" name="Google Shape;9172;p90"/>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90"/>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90"/>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90"/>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90"/>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90"/>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90"/>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90"/>
          <p:cNvGrpSpPr/>
          <p:nvPr/>
        </p:nvGrpSpPr>
        <p:grpSpPr>
          <a:xfrm>
            <a:off x="888604" y="2752344"/>
            <a:ext cx="312375" cy="357123"/>
            <a:chOff x="-47505300" y="3200500"/>
            <a:chExt cx="263875" cy="301675"/>
          </a:xfrm>
        </p:grpSpPr>
        <p:sp>
          <p:nvSpPr>
            <p:cNvPr id="9180" name="Google Shape;9180;p90"/>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90"/>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90"/>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90"/>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90"/>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90"/>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90"/>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90"/>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90"/>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90"/>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90"/>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90"/>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90"/>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90"/>
          <p:cNvGrpSpPr/>
          <p:nvPr/>
        </p:nvGrpSpPr>
        <p:grpSpPr>
          <a:xfrm>
            <a:off x="866704" y="3188692"/>
            <a:ext cx="356176" cy="355051"/>
            <a:chOff x="-47524975" y="3569100"/>
            <a:chExt cx="300875" cy="299925"/>
          </a:xfrm>
        </p:grpSpPr>
        <p:sp>
          <p:nvSpPr>
            <p:cNvPr id="9194" name="Google Shape;9194;p90"/>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90"/>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90"/>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90"/>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90"/>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90"/>
          <p:cNvGrpSpPr/>
          <p:nvPr/>
        </p:nvGrpSpPr>
        <p:grpSpPr>
          <a:xfrm>
            <a:off x="867162" y="3667954"/>
            <a:ext cx="355258" cy="270410"/>
            <a:chOff x="-47523400" y="3973950"/>
            <a:chExt cx="300100" cy="228425"/>
          </a:xfrm>
        </p:grpSpPr>
        <p:sp>
          <p:nvSpPr>
            <p:cNvPr id="9200" name="Google Shape;9200;p90"/>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90"/>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90"/>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90"/>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90"/>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90"/>
          <p:cNvGrpSpPr/>
          <p:nvPr/>
        </p:nvGrpSpPr>
        <p:grpSpPr>
          <a:xfrm>
            <a:off x="3072283" y="2750953"/>
            <a:ext cx="354341" cy="357596"/>
            <a:chOff x="-45673275" y="3199325"/>
            <a:chExt cx="299325" cy="302075"/>
          </a:xfrm>
        </p:grpSpPr>
        <p:sp>
          <p:nvSpPr>
            <p:cNvPr id="9206" name="Google Shape;9206;p90"/>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90"/>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90"/>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90"/>
          <p:cNvGrpSpPr/>
          <p:nvPr/>
        </p:nvGrpSpPr>
        <p:grpSpPr>
          <a:xfrm>
            <a:off x="3071351" y="3209202"/>
            <a:ext cx="356205" cy="314240"/>
            <a:chOff x="-45674075" y="3586425"/>
            <a:chExt cx="300900" cy="265450"/>
          </a:xfrm>
        </p:grpSpPr>
        <p:sp>
          <p:nvSpPr>
            <p:cNvPr id="9210" name="Google Shape;9210;p90"/>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90"/>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90"/>
          <p:cNvGrpSpPr/>
          <p:nvPr/>
        </p:nvGrpSpPr>
        <p:grpSpPr>
          <a:xfrm>
            <a:off x="3072283" y="3625041"/>
            <a:ext cx="354341" cy="356205"/>
            <a:chOff x="-45673275" y="3937700"/>
            <a:chExt cx="299325" cy="300900"/>
          </a:xfrm>
        </p:grpSpPr>
        <p:sp>
          <p:nvSpPr>
            <p:cNvPr id="9213" name="Google Shape;9213;p90"/>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90"/>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90"/>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90"/>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90"/>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90"/>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90"/>
          <p:cNvGrpSpPr/>
          <p:nvPr/>
        </p:nvGrpSpPr>
        <p:grpSpPr>
          <a:xfrm>
            <a:off x="2186449" y="4117825"/>
            <a:ext cx="356205" cy="356205"/>
            <a:chOff x="-44512325" y="3176075"/>
            <a:chExt cx="300900" cy="300900"/>
          </a:xfrm>
        </p:grpSpPr>
        <p:sp>
          <p:nvSpPr>
            <p:cNvPr id="9220" name="Google Shape;9220;p90"/>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90"/>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90"/>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90"/>
          <p:cNvGrpSpPr/>
          <p:nvPr/>
        </p:nvGrpSpPr>
        <p:grpSpPr>
          <a:xfrm>
            <a:off x="2589789" y="1386849"/>
            <a:ext cx="354341" cy="354341"/>
            <a:chOff x="-49027775" y="3183175"/>
            <a:chExt cx="299325" cy="299325"/>
          </a:xfrm>
        </p:grpSpPr>
        <p:sp>
          <p:nvSpPr>
            <p:cNvPr id="9224" name="Google Shape;9224;p90"/>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90"/>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90"/>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90"/>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90"/>
          <p:cNvGrpSpPr/>
          <p:nvPr/>
        </p:nvGrpSpPr>
        <p:grpSpPr>
          <a:xfrm>
            <a:off x="2589330" y="1822251"/>
            <a:ext cx="355258" cy="357152"/>
            <a:chOff x="-49027775" y="3550975"/>
            <a:chExt cx="300100" cy="301700"/>
          </a:xfrm>
        </p:grpSpPr>
        <p:sp>
          <p:nvSpPr>
            <p:cNvPr id="9229" name="Google Shape;9229;p90"/>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90"/>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90"/>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90"/>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90"/>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90"/>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90"/>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90"/>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90"/>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90"/>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90"/>
          <p:cNvGrpSpPr/>
          <p:nvPr/>
        </p:nvGrpSpPr>
        <p:grpSpPr>
          <a:xfrm>
            <a:off x="2587406" y="2259310"/>
            <a:ext cx="359106" cy="355525"/>
            <a:chOff x="-49031025" y="3920175"/>
            <a:chExt cx="303350" cy="300325"/>
          </a:xfrm>
        </p:grpSpPr>
        <p:sp>
          <p:nvSpPr>
            <p:cNvPr id="9240" name="Google Shape;9240;p90"/>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90"/>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90"/>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90"/>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90"/>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90"/>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90"/>
          <p:cNvGrpSpPr/>
          <p:nvPr/>
        </p:nvGrpSpPr>
        <p:grpSpPr>
          <a:xfrm>
            <a:off x="1303511" y="2752344"/>
            <a:ext cx="356176" cy="354341"/>
            <a:chOff x="-47155575" y="3200500"/>
            <a:chExt cx="300875" cy="299325"/>
          </a:xfrm>
        </p:grpSpPr>
        <p:sp>
          <p:nvSpPr>
            <p:cNvPr id="9247" name="Google Shape;9247;p90"/>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90"/>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90"/>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90"/>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90"/>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90"/>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90"/>
          <p:cNvGrpSpPr/>
          <p:nvPr/>
        </p:nvGrpSpPr>
        <p:grpSpPr>
          <a:xfrm>
            <a:off x="1303970" y="3188692"/>
            <a:ext cx="355258" cy="355258"/>
            <a:chOff x="-47154800" y="3569100"/>
            <a:chExt cx="300100" cy="300100"/>
          </a:xfrm>
        </p:grpSpPr>
        <p:sp>
          <p:nvSpPr>
            <p:cNvPr id="9254" name="Google Shape;9254;p90"/>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90"/>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90"/>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90"/>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90"/>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90"/>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90"/>
          <p:cNvGrpSpPr/>
          <p:nvPr/>
        </p:nvGrpSpPr>
        <p:grpSpPr>
          <a:xfrm>
            <a:off x="1304443" y="3626905"/>
            <a:ext cx="354311" cy="353423"/>
            <a:chOff x="-47154000" y="3939275"/>
            <a:chExt cx="299300" cy="298550"/>
          </a:xfrm>
        </p:grpSpPr>
        <p:sp>
          <p:nvSpPr>
            <p:cNvPr id="9261" name="Google Shape;9261;p90"/>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90"/>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90"/>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90"/>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90"/>
          <p:cNvGrpSpPr/>
          <p:nvPr/>
        </p:nvGrpSpPr>
        <p:grpSpPr>
          <a:xfrm>
            <a:off x="3529733" y="2752344"/>
            <a:ext cx="312375" cy="354341"/>
            <a:chOff x="-45286550" y="3200500"/>
            <a:chExt cx="263875" cy="299325"/>
          </a:xfrm>
        </p:grpSpPr>
        <p:sp>
          <p:nvSpPr>
            <p:cNvPr id="9266" name="Google Shape;9266;p90"/>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90"/>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90"/>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90"/>
          <p:cNvGrpSpPr/>
          <p:nvPr/>
        </p:nvGrpSpPr>
        <p:grpSpPr>
          <a:xfrm>
            <a:off x="3529733" y="3189639"/>
            <a:ext cx="312375" cy="354311"/>
            <a:chOff x="-45286550" y="3569900"/>
            <a:chExt cx="263875" cy="299300"/>
          </a:xfrm>
        </p:grpSpPr>
        <p:sp>
          <p:nvSpPr>
            <p:cNvPr id="9270" name="Google Shape;9270;p90"/>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90"/>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90"/>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90"/>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90"/>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90"/>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90"/>
          <p:cNvGrpSpPr/>
          <p:nvPr/>
        </p:nvGrpSpPr>
        <p:grpSpPr>
          <a:xfrm>
            <a:off x="3540920" y="3625988"/>
            <a:ext cx="290001" cy="355258"/>
            <a:chOff x="-45277900" y="3938500"/>
            <a:chExt cx="244975" cy="300100"/>
          </a:xfrm>
        </p:grpSpPr>
        <p:sp>
          <p:nvSpPr>
            <p:cNvPr id="9277" name="Google Shape;9277;p90"/>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90"/>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90"/>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90"/>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90"/>
          <p:cNvGrpSpPr/>
          <p:nvPr/>
        </p:nvGrpSpPr>
        <p:grpSpPr>
          <a:xfrm>
            <a:off x="2626869" y="4095090"/>
            <a:ext cx="355258" cy="355258"/>
            <a:chOff x="-44502875" y="3576975"/>
            <a:chExt cx="300100" cy="300100"/>
          </a:xfrm>
        </p:grpSpPr>
        <p:sp>
          <p:nvSpPr>
            <p:cNvPr id="9282" name="Google Shape;9282;p90"/>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90"/>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90"/>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90"/>
          <p:cNvGrpSpPr/>
          <p:nvPr/>
        </p:nvGrpSpPr>
        <p:grpSpPr>
          <a:xfrm>
            <a:off x="4835456" y="1828361"/>
            <a:ext cx="356196" cy="354670"/>
            <a:chOff x="-13946200" y="3647075"/>
            <a:chExt cx="353650" cy="352100"/>
          </a:xfrm>
        </p:grpSpPr>
        <p:sp>
          <p:nvSpPr>
            <p:cNvPr id="9286" name="Google Shape;9286;p90"/>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90"/>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90"/>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90"/>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90"/>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90"/>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90"/>
          <p:cNvGrpSpPr/>
          <p:nvPr/>
        </p:nvGrpSpPr>
        <p:grpSpPr>
          <a:xfrm>
            <a:off x="6618849" y="1387844"/>
            <a:ext cx="357002" cy="354267"/>
            <a:chOff x="-12163025" y="3214275"/>
            <a:chExt cx="354450" cy="351700"/>
          </a:xfrm>
        </p:grpSpPr>
        <p:sp>
          <p:nvSpPr>
            <p:cNvPr id="9293" name="Google Shape;9293;p90"/>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90"/>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90"/>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90"/>
          <p:cNvGrpSpPr/>
          <p:nvPr/>
        </p:nvGrpSpPr>
        <p:grpSpPr>
          <a:xfrm>
            <a:off x="6619629" y="1827581"/>
            <a:ext cx="355441" cy="356232"/>
            <a:chOff x="-12160675" y="3647875"/>
            <a:chExt cx="352900" cy="353650"/>
          </a:xfrm>
        </p:grpSpPr>
        <p:sp>
          <p:nvSpPr>
            <p:cNvPr id="9297" name="Google Shape;9297;p90"/>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90"/>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90"/>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90"/>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90"/>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90"/>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90"/>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90"/>
          <p:cNvGrpSpPr/>
          <p:nvPr/>
        </p:nvGrpSpPr>
        <p:grpSpPr>
          <a:xfrm>
            <a:off x="6630345" y="2272036"/>
            <a:ext cx="354635" cy="356232"/>
            <a:chOff x="-12160675" y="4081850"/>
            <a:chExt cx="352100" cy="353650"/>
          </a:xfrm>
        </p:grpSpPr>
        <p:sp>
          <p:nvSpPr>
            <p:cNvPr id="9305" name="Google Shape;9305;p90"/>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90"/>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90"/>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90"/>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90"/>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90"/>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1" name="Google Shape;9311;p90"/>
          <p:cNvGrpSpPr/>
          <p:nvPr/>
        </p:nvGrpSpPr>
        <p:grpSpPr>
          <a:xfrm>
            <a:off x="4835311" y="2746480"/>
            <a:ext cx="355416" cy="355652"/>
            <a:chOff x="-10391650" y="3180600"/>
            <a:chExt cx="352875" cy="353075"/>
          </a:xfrm>
        </p:grpSpPr>
        <p:sp>
          <p:nvSpPr>
            <p:cNvPr id="9312" name="Google Shape;9312;p90"/>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90"/>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90"/>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90"/>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90"/>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90"/>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90"/>
          <p:cNvGrpSpPr/>
          <p:nvPr/>
        </p:nvGrpSpPr>
        <p:grpSpPr>
          <a:xfrm>
            <a:off x="4835310" y="3223278"/>
            <a:ext cx="354635" cy="353890"/>
            <a:chOff x="-10390875" y="3616350"/>
            <a:chExt cx="352100" cy="351325"/>
          </a:xfrm>
        </p:grpSpPr>
        <p:sp>
          <p:nvSpPr>
            <p:cNvPr id="9319" name="Google Shape;9319;p90"/>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90"/>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90"/>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90"/>
          <p:cNvGrpSpPr/>
          <p:nvPr/>
        </p:nvGrpSpPr>
        <p:grpSpPr>
          <a:xfrm>
            <a:off x="7502285" y="2747943"/>
            <a:ext cx="312585" cy="354670"/>
            <a:chOff x="-10370400" y="4049550"/>
            <a:chExt cx="310350" cy="352100"/>
          </a:xfrm>
        </p:grpSpPr>
        <p:sp>
          <p:nvSpPr>
            <p:cNvPr id="9323" name="Google Shape;9323;p90"/>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90"/>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90"/>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90"/>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90"/>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90"/>
          <p:cNvGrpSpPr/>
          <p:nvPr/>
        </p:nvGrpSpPr>
        <p:grpSpPr>
          <a:xfrm>
            <a:off x="6606541" y="2746884"/>
            <a:ext cx="379236" cy="354847"/>
            <a:chOff x="-8674650" y="3210975"/>
            <a:chExt cx="376525" cy="352275"/>
          </a:xfrm>
        </p:grpSpPr>
        <p:sp>
          <p:nvSpPr>
            <p:cNvPr id="9329" name="Google Shape;9329;p90"/>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90"/>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90"/>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90"/>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90"/>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90"/>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90"/>
          <p:cNvGrpSpPr/>
          <p:nvPr/>
        </p:nvGrpSpPr>
        <p:grpSpPr>
          <a:xfrm>
            <a:off x="5278038" y="1828361"/>
            <a:ext cx="356221" cy="354670"/>
            <a:chOff x="-13512225" y="3647075"/>
            <a:chExt cx="353675" cy="352100"/>
          </a:xfrm>
        </p:grpSpPr>
        <p:sp>
          <p:nvSpPr>
            <p:cNvPr id="9336" name="Google Shape;9336;p90"/>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90"/>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90"/>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90"/>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90"/>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90"/>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90"/>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90"/>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90"/>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90"/>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90"/>
          <p:cNvGrpSpPr/>
          <p:nvPr/>
        </p:nvGrpSpPr>
        <p:grpSpPr>
          <a:xfrm>
            <a:off x="5288351" y="2272427"/>
            <a:ext cx="356221" cy="355451"/>
            <a:chOff x="-13512225" y="4080275"/>
            <a:chExt cx="353675" cy="352875"/>
          </a:xfrm>
        </p:grpSpPr>
        <p:sp>
          <p:nvSpPr>
            <p:cNvPr id="9347" name="Google Shape;9347;p90"/>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90"/>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90"/>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90"/>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90"/>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90"/>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90"/>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90"/>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90"/>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90"/>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90"/>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90"/>
          <p:cNvGrpSpPr/>
          <p:nvPr/>
        </p:nvGrpSpPr>
        <p:grpSpPr>
          <a:xfrm>
            <a:off x="7061431" y="1419788"/>
            <a:ext cx="356196" cy="290379"/>
            <a:chOff x="-11728250" y="3245400"/>
            <a:chExt cx="353650" cy="288275"/>
          </a:xfrm>
        </p:grpSpPr>
        <p:sp>
          <p:nvSpPr>
            <p:cNvPr id="9359" name="Google Shape;9359;p90"/>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90"/>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90"/>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90"/>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90"/>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90"/>
          <p:cNvGrpSpPr/>
          <p:nvPr/>
        </p:nvGrpSpPr>
        <p:grpSpPr>
          <a:xfrm>
            <a:off x="7093939" y="2272427"/>
            <a:ext cx="311804" cy="355451"/>
            <a:chOff x="-11703850" y="4081850"/>
            <a:chExt cx="309575" cy="352875"/>
          </a:xfrm>
        </p:grpSpPr>
        <p:sp>
          <p:nvSpPr>
            <p:cNvPr id="9365" name="Google Shape;9365;p90"/>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90"/>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90"/>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90"/>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90"/>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90"/>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90"/>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90"/>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90"/>
          <p:cNvGrpSpPr/>
          <p:nvPr/>
        </p:nvGrpSpPr>
        <p:grpSpPr>
          <a:xfrm>
            <a:off x="5282595" y="2746580"/>
            <a:ext cx="357002" cy="355451"/>
            <a:chOff x="-9958475" y="3180025"/>
            <a:chExt cx="354450" cy="352875"/>
          </a:xfrm>
        </p:grpSpPr>
        <p:sp>
          <p:nvSpPr>
            <p:cNvPr id="9374" name="Google Shape;9374;p90"/>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90"/>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90"/>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90"/>
          <p:cNvGrpSpPr/>
          <p:nvPr/>
        </p:nvGrpSpPr>
        <p:grpSpPr>
          <a:xfrm>
            <a:off x="5291722" y="3222561"/>
            <a:ext cx="337966" cy="355325"/>
            <a:chOff x="-9949025" y="3615575"/>
            <a:chExt cx="335550" cy="352750"/>
          </a:xfrm>
        </p:grpSpPr>
        <p:sp>
          <p:nvSpPr>
            <p:cNvPr id="9378" name="Google Shape;9378;p90"/>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90"/>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90"/>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90"/>
          <p:cNvGrpSpPr/>
          <p:nvPr/>
        </p:nvGrpSpPr>
        <p:grpSpPr>
          <a:xfrm>
            <a:off x="7926568" y="2746067"/>
            <a:ext cx="360175" cy="358423"/>
            <a:chOff x="-9961625" y="4048175"/>
            <a:chExt cx="357600" cy="355825"/>
          </a:xfrm>
        </p:grpSpPr>
        <p:sp>
          <p:nvSpPr>
            <p:cNvPr id="9382" name="Google Shape;9382;p90"/>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90"/>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90"/>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90"/>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90"/>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90"/>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90"/>
          <p:cNvGrpSpPr/>
          <p:nvPr/>
        </p:nvGrpSpPr>
        <p:grpSpPr>
          <a:xfrm>
            <a:off x="6613289" y="3221579"/>
            <a:ext cx="364959" cy="357289"/>
            <a:chOff x="-8680950" y="3624225"/>
            <a:chExt cx="362350" cy="354700"/>
          </a:xfrm>
        </p:grpSpPr>
        <p:sp>
          <p:nvSpPr>
            <p:cNvPr id="9389" name="Google Shape;9389;p90"/>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90"/>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90"/>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90"/>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90"/>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90"/>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90"/>
          <p:cNvGrpSpPr/>
          <p:nvPr/>
        </p:nvGrpSpPr>
        <p:grpSpPr>
          <a:xfrm>
            <a:off x="5749533" y="1387239"/>
            <a:ext cx="313365" cy="355476"/>
            <a:chOff x="-13056975" y="3212300"/>
            <a:chExt cx="311125" cy="352900"/>
          </a:xfrm>
        </p:grpSpPr>
        <p:sp>
          <p:nvSpPr>
            <p:cNvPr id="9396" name="Google Shape;9396;p90"/>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90"/>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90"/>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90"/>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90"/>
          <p:cNvGrpSpPr/>
          <p:nvPr/>
        </p:nvGrpSpPr>
        <p:grpSpPr>
          <a:xfrm>
            <a:off x="5726921" y="1828034"/>
            <a:ext cx="358588" cy="355325"/>
            <a:chOff x="-13077450" y="3647075"/>
            <a:chExt cx="356025" cy="352750"/>
          </a:xfrm>
        </p:grpSpPr>
        <p:sp>
          <p:nvSpPr>
            <p:cNvPr id="9401" name="Google Shape;9401;p90"/>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90"/>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90"/>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90"/>
          <p:cNvGrpSpPr/>
          <p:nvPr/>
        </p:nvGrpSpPr>
        <p:grpSpPr>
          <a:xfrm>
            <a:off x="5738027" y="2271633"/>
            <a:ext cx="357002" cy="357037"/>
            <a:chOff x="-13079025" y="4079475"/>
            <a:chExt cx="354450" cy="354450"/>
          </a:xfrm>
        </p:grpSpPr>
        <p:sp>
          <p:nvSpPr>
            <p:cNvPr id="9405" name="Google Shape;9405;p90"/>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90"/>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90"/>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90"/>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90"/>
          <p:cNvGrpSpPr/>
          <p:nvPr/>
        </p:nvGrpSpPr>
        <p:grpSpPr>
          <a:xfrm>
            <a:off x="7511094" y="1387642"/>
            <a:ext cx="356221" cy="354670"/>
            <a:chOff x="-11292700" y="3213875"/>
            <a:chExt cx="353675" cy="352100"/>
          </a:xfrm>
        </p:grpSpPr>
        <p:sp>
          <p:nvSpPr>
            <p:cNvPr id="9410" name="Google Shape;9410;p90"/>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90"/>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90"/>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90"/>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90"/>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90"/>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90"/>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90"/>
          <p:cNvGrpSpPr/>
          <p:nvPr/>
        </p:nvGrpSpPr>
        <p:grpSpPr>
          <a:xfrm>
            <a:off x="7505152" y="1827581"/>
            <a:ext cx="368106" cy="356232"/>
            <a:chOff x="-11299000" y="3647875"/>
            <a:chExt cx="365475" cy="353650"/>
          </a:xfrm>
        </p:grpSpPr>
        <p:sp>
          <p:nvSpPr>
            <p:cNvPr id="9418" name="Google Shape;9418;p90"/>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90"/>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90"/>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90"/>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90"/>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90"/>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90"/>
          <p:cNvGrpSpPr/>
          <p:nvPr/>
        </p:nvGrpSpPr>
        <p:grpSpPr>
          <a:xfrm>
            <a:off x="7520614" y="2283532"/>
            <a:ext cx="357808" cy="333240"/>
            <a:chOff x="-11295075" y="4092875"/>
            <a:chExt cx="355250" cy="330825"/>
          </a:xfrm>
        </p:grpSpPr>
        <p:sp>
          <p:nvSpPr>
            <p:cNvPr id="9425" name="Google Shape;9425;p90"/>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90"/>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90"/>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90"/>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90"/>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90"/>
          <p:cNvGrpSpPr/>
          <p:nvPr/>
        </p:nvGrpSpPr>
        <p:grpSpPr>
          <a:xfrm>
            <a:off x="5746214" y="2746580"/>
            <a:ext cx="312585" cy="355451"/>
            <a:chOff x="-9500075" y="3180800"/>
            <a:chExt cx="310350" cy="352875"/>
          </a:xfrm>
        </p:grpSpPr>
        <p:sp>
          <p:nvSpPr>
            <p:cNvPr id="9431" name="Google Shape;9431;p90"/>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90"/>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90"/>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90"/>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90"/>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90"/>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90"/>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90"/>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90"/>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90"/>
          <p:cNvGrpSpPr/>
          <p:nvPr/>
        </p:nvGrpSpPr>
        <p:grpSpPr>
          <a:xfrm>
            <a:off x="5724005" y="3222095"/>
            <a:ext cx="356221" cy="356257"/>
            <a:chOff x="-9523700" y="3614000"/>
            <a:chExt cx="353675" cy="353675"/>
          </a:xfrm>
        </p:grpSpPr>
        <p:sp>
          <p:nvSpPr>
            <p:cNvPr id="9441" name="Google Shape;9441;p90"/>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90"/>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90"/>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90"/>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90"/>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90"/>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90"/>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90"/>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90"/>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90"/>
          <p:cNvGrpSpPr/>
          <p:nvPr/>
        </p:nvGrpSpPr>
        <p:grpSpPr>
          <a:xfrm>
            <a:off x="7508956" y="3244737"/>
            <a:ext cx="356221" cy="354670"/>
            <a:chOff x="-9523700" y="4049550"/>
            <a:chExt cx="353675" cy="352100"/>
          </a:xfrm>
        </p:grpSpPr>
        <p:sp>
          <p:nvSpPr>
            <p:cNvPr id="9451" name="Google Shape;9451;p90"/>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90"/>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90"/>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90"/>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90"/>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90"/>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90"/>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90"/>
          <p:cNvGrpSpPr/>
          <p:nvPr/>
        </p:nvGrpSpPr>
        <p:grpSpPr>
          <a:xfrm>
            <a:off x="7065071" y="3244710"/>
            <a:ext cx="357002" cy="311029"/>
            <a:chOff x="-8209150" y="3659675"/>
            <a:chExt cx="354450" cy="308775"/>
          </a:xfrm>
        </p:grpSpPr>
        <p:sp>
          <p:nvSpPr>
            <p:cNvPr id="9459" name="Google Shape;9459;p90"/>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90"/>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90"/>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90"/>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90"/>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90"/>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90"/>
          <p:cNvGrpSpPr/>
          <p:nvPr/>
        </p:nvGrpSpPr>
        <p:grpSpPr>
          <a:xfrm>
            <a:off x="6178632" y="2273623"/>
            <a:ext cx="356221" cy="353059"/>
            <a:chOff x="-12643475" y="4081850"/>
            <a:chExt cx="353675" cy="350500"/>
          </a:xfrm>
        </p:grpSpPr>
        <p:sp>
          <p:nvSpPr>
            <p:cNvPr id="9466" name="Google Shape;9466;p90"/>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90"/>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90"/>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90"/>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0" name="Google Shape;9470;p90"/>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1" name="Google Shape;9471;p90"/>
          <p:cNvGrpSpPr/>
          <p:nvPr/>
        </p:nvGrpSpPr>
        <p:grpSpPr>
          <a:xfrm>
            <a:off x="7961232" y="2283532"/>
            <a:ext cx="356221" cy="333240"/>
            <a:chOff x="-10858725" y="4092875"/>
            <a:chExt cx="353675" cy="330825"/>
          </a:xfrm>
        </p:grpSpPr>
        <p:sp>
          <p:nvSpPr>
            <p:cNvPr id="9472" name="Google Shape;9472;p90"/>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90"/>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90"/>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90"/>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90"/>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90"/>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90"/>
          <p:cNvGrpSpPr/>
          <p:nvPr/>
        </p:nvGrpSpPr>
        <p:grpSpPr>
          <a:xfrm>
            <a:off x="6219755" y="3222498"/>
            <a:ext cx="252278" cy="355451"/>
            <a:chOff x="-9039300" y="3614000"/>
            <a:chExt cx="250475" cy="352875"/>
          </a:xfrm>
        </p:grpSpPr>
        <p:sp>
          <p:nvSpPr>
            <p:cNvPr id="9479" name="Google Shape;9479;p90"/>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90"/>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90"/>
          <p:cNvGrpSpPr/>
          <p:nvPr/>
        </p:nvGrpSpPr>
        <p:grpSpPr>
          <a:xfrm>
            <a:off x="7951721" y="3244737"/>
            <a:ext cx="354635" cy="354670"/>
            <a:chOff x="-9088150" y="4049550"/>
            <a:chExt cx="352100" cy="352100"/>
          </a:xfrm>
        </p:grpSpPr>
        <p:sp>
          <p:nvSpPr>
            <p:cNvPr id="9482" name="Google Shape;9482;p90"/>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90"/>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90"/>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90"/>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90"/>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90"/>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90"/>
          <p:cNvGrpSpPr/>
          <p:nvPr/>
        </p:nvGrpSpPr>
        <p:grpSpPr>
          <a:xfrm>
            <a:off x="7086085" y="2746970"/>
            <a:ext cx="315757" cy="354670"/>
            <a:chOff x="-8191825" y="3174500"/>
            <a:chExt cx="313500" cy="352100"/>
          </a:xfrm>
        </p:grpSpPr>
        <p:sp>
          <p:nvSpPr>
            <p:cNvPr id="9489" name="Google Shape;9489;p90"/>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90"/>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90"/>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90"/>
          <p:cNvGrpSpPr/>
          <p:nvPr/>
        </p:nvGrpSpPr>
        <p:grpSpPr>
          <a:xfrm>
            <a:off x="4835443" y="1387491"/>
            <a:ext cx="356221" cy="354973"/>
            <a:chOff x="-13947000" y="3212800"/>
            <a:chExt cx="353675" cy="352400"/>
          </a:xfrm>
        </p:grpSpPr>
        <p:sp>
          <p:nvSpPr>
            <p:cNvPr id="9493" name="Google Shape;9493;p90"/>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90"/>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5" name="Google Shape;9495;p90"/>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6" name="Google Shape;9496;p90"/>
          <p:cNvGrpSpPr/>
          <p:nvPr/>
        </p:nvGrpSpPr>
        <p:grpSpPr>
          <a:xfrm>
            <a:off x="5278038" y="1386849"/>
            <a:ext cx="356221" cy="356257"/>
            <a:chOff x="-13512225" y="3211525"/>
            <a:chExt cx="353675" cy="353675"/>
          </a:xfrm>
        </p:grpSpPr>
        <p:sp>
          <p:nvSpPr>
            <p:cNvPr id="9497" name="Google Shape;9497;p90"/>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90"/>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90"/>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90"/>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90"/>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90"/>
          <p:cNvGrpSpPr/>
          <p:nvPr/>
        </p:nvGrpSpPr>
        <p:grpSpPr>
          <a:xfrm>
            <a:off x="6168320" y="1387239"/>
            <a:ext cx="356221" cy="355476"/>
            <a:chOff x="-12643475" y="3212300"/>
            <a:chExt cx="353675" cy="352900"/>
          </a:xfrm>
        </p:grpSpPr>
        <p:sp>
          <p:nvSpPr>
            <p:cNvPr id="9503" name="Google Shape;9503;p90"/>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90"/>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90"/>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90"/>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90"/>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90"/>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90"/>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90"/>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90"/>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90"/>
          <p:cNvGrpSpPr/>
          <p:nvPr/>
        </p:nvGrpSpPr>
        <p:grpSpPr>
          <a:xfrm>
            <a:off x="6168320" y="1839013"/>
            <a:ext cx="356221" cy="333366"/>
            <a:chOff x="-12643475" y="3657325"/>
            <a:chExt cx="353675" cy="330950"/>
          </a:xfrm>
        </p:grpSpPr>
        <p:sp>
          <p:nvSpPr>
            <p:cNvPr id="9513" name="Google Shape;9513;p90"/>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90"/>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90"/>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90"/>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90"/>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90"/>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90"/>
          <p:cNvGrpSpPr/>
          <p:nvPr/>
        </p:nvGrpSpPr>
        <p:grpSpPr>
          <a:xfrm>
            <a:off x="7951322" y="1387642"/>
            <a:ext cx="355416" cy="354670"/>
            <a:chOff x="-10857925" y="3213875"/>
            <a:chExt cx="352875" cy="352100"/>
          </a:xfrm>
        </p:grpSpPr>
        <p:sp>
          <p:nvSpPr>
            <p:cNvPr id="9520" name="Google Shape;9520;p90"/>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90"/>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90"/>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90"/>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90"/>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90"/>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90"/>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90"/>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90"/>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90"/>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90"/>
          <p:cNvGrpSpPr/>
          <p:nvPr/>
        </p:nvGrpSpPr>
        <p:grpSpPr>
          <a:xfrm>
            <a:off x="6168237" y="2747071"/>
            <a:ext cx="356096" cy="354469"/>
            <a:chOff x="-9089725" y="3180200"/>
            <a:chExt cx="353550" cy="351900"/>
          </a:xfrm>
        </p:grpSpPr>
        <p:sp>
          <p:nvSpPr>
            <p:cNvPr id="9531" name="Google Shape;9531;p90"/>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90"/>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90"/>
          <p:cNvGrpSpPr/>
          <p:nvPr/>
        </p:nvGrpSpPr>
        <p:grpSpPr>
          <a:xfrm>
            <a:off x="7060235" y="1826875"/>
            <a:ext cx="358588" cy="357642"/>
            <a:chOff x="7083760" y="1971660"/>
            <a:chExt cx="358588" cy="357642"/>
          </a:xfrm>
        </p:grpSpPr>
        <p:sp>
          <p:nvSpPr>
            <p:cNvPr id="9534" name="Google Shape;9534;p90"/>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90"/>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90"/>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90"/>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90"/>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90"/>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90"/>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90"/>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90"/>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90"/>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90"/>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90"/>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6" name="Google Shape;9546;p90"/>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9547" name="Google Shape;9547;p90"/>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51" name="Shape 9551"/>
        <p:cNvGrpSpPr/>
        <p:nvPr/>
      </p:nvGrpSpPr>
      <p:grpSpPr>
        <a:xfrm>
          <a:off x="0" y="0"/>
          <a:ext cx="0" cy="0"/>
          <a:chOff x="0" y="0"/>
          <a:chExt cx="0" cy="0"/>
        </a:xfrm>
      </p:grpSpPr>
      <p:sp>
        <p:nvSpPr>
          <p:cNvPr id="9552" name="Google Shape;9552;p91"/>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3" name="Google Shape;9553;p91"/>
          <p:cNvGrpSpPr/>
          <p:nvPr/>
        </p:nvGrpSpPr>
        <p:grpSpPr>
          <a:xfrm>
            <a:off x="719610" y="2243507"/>
            <a:ext cx="452798" cy="449473"/>
            <a:chOff x="-21322300" y="3693325"/>
            <a:chExt cx="306400" cy="304150"/>
          </a:xfrm>
        </p:grpSpPr>
        <p:sp>
          <p:nvSpPr>
            <p:cNvPr id="9554" name="Google Shape;9554;p91"/>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91"/>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1"/>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91"/>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91"/>
          <p:cNvGrpSpPr/>
          <p:nvPr/>
        </p:nvGrpSpPr>
        <p:grpSpPr>
          <a:xfrm>
            <a:off x="719019" y="2810244"/>
            <a:ext cx="453980" cy="422540"/>
            <a:chOff x="-21322300" y="4077125"/>
            <a:chExt cx="307200" cy="285925"/>
          </a:xfrm>
        </p:grpSpPr>
        <p:sp>
          <p:nvSpPr>
            <p:cNvPr id="9559" name="Google Shape;9559;p91"/>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1"/>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91"/>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91"/>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91"/>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91"/>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91"/>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91"/>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1"/>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1"/>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1"/>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1"/>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91"/>
          <p:cNvGrpSpPr/>
          <p:nvPr/>
        </p:nvGrpSpPr>
        <p:grpSpPr>
          <a:xfrm>
            <a:off x="3496195" y="1689128"/>
            <a:ext cx="451653" cy="450212"/>
            <a:chOff x="-19394200" y="3333800"/>
            <a:chExt cx="305625" cy="304650"/>
          </a:xfrm>
        </p:grpSpPr>
        <p:sp>
          <p:nvSpPr>
            <p:cNvPr id="9572" name="Google Shape;9572;p91"/>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91"/>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91"/>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91"/>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91"/>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91"/>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91"/>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1"/>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91"/>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91"/>
          <p:cNvGrpSpPr/>
          <p:nvPr/>
        </p:nvGrpSpPr>
        <p:grpSpPr>
          <a:xfrm>
            <a:off x="3495032" y="2243580"/>
            <a:ext cx="453980" cy="449325"/>
            <a:chOff x="-19396575" y="3708500"/>
            <a:chExt cx="307200" cy="304050"/>
          </a:xfrm>
        </p:grpSpPr>
        <p:sp>
          <p:nvSpPr>
            <p:cNvPr id="9582" name="Google Shape;9582;p91"/>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91"/>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91"/>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91"/>
          <p:cNvGrpSpPr/>
          <p:nvPr/>
        </p:nvGrpSpPr>
        <p:grpSpPr>
          <a:xfrm>
            <a:off x="3489212" y="2796461"/>
            <a:ext cx="465618" cy="450101"/>
            <a:chOff x="-19394200" y="4084200"/>
            <a:chExt cx="315075" cy="304575"/>
          </a:xfrm>
        </p:grpSpPr>
        <p:sp>
          <p:nvSpPr>
            <p:cNvPr id="9586" name="Google Shape;9586;p91"/>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91"/>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91"/>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91"/>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1"/>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91"/>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91"/>
          <p:cNvGrpSpPr/>
          <p:nvPr/>
        </p:nvGrpSpPr>
        <p:grpSpPr>
          <a:xfrm>
            <a:off x="6294923" y="1689001"/>
            <a:ext cx="400447" cy="450470"/>
            <a:chOff x="-17526750" y="3309200"/>
            <a:chExt cx="270975" cy="304825"/>
          </a:xfrm>
        </p:grpSpPr>
        <p:sp>
          <p:nvSpPr>
            <p:cNvPr id="9593" name="Google Shape;9593;p91"/>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91"/>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91"/>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1"/>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91"/>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91"/>
          <p:cNvGrpSpPr/>
          <p:nvPr/>
        </p:nvGrpSpPr>
        <p:grpSpPr>
          <a:xfrm>
            <a:off x="6271075" y="2244173"/>
            <a:ext cx="448143" cy="448143"/>
            <a:chOff x="-17542500" y="3684100"/>
            <a:chExt cx="303250" cy="303250"/>
          </a:xfrm>
        </p:grpSpPr>
        <p:sp>
          <p:nvSpPr>
            <p:cNvPr id="9599" name="Google Shape;9599;p91"/>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91"/>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91"/>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1"/>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1"/>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1"/>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91"/>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91"/>
          <p:cNvGrpSpPr/>
          <p:nvPr/>
        </p:nvGrpSpPr>
        <p:grpSpPr>
          <a:xfrm>
            <a:off x="6270484" y="2810817"/>
            <a:ext cx="449325" cy="421395"/>
            <a:chOff x="-17542500" y="4068450"/>
            <a:chExt cx="304050" cy="285150"/>
          </a:xfrm>
        </p:grpSpPr>
        <p:sp>
          <p:nvSpPr>
            <p:cNvPr id="9607" name="Google Shape;9607;p91"/>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91"/>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91"/>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1"/>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91"/>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91"/>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91"/>
          <p:cNvGrpSpPr/>
          <p:nvPr/>
        </p:nvGrpSpPr>
        <p:grpSpPr>
          <a:xfrm>
            <a:off x="3500906" y="3342211"/>
            <a:ext cx="343404" cy="449325"/>
            <a:chOff x="-15652200" y="3335975"/>
            <a:chExt cx="232375" cy="304050"/>
          </a:xfrm>
        </p:grpSpPr>
        <p:sp>
          <p:nvSpPr>
            <p:cNvPr id="9614" name="Google Shape;9614;p91"/>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91"/>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91"/>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1"/>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1"/>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1"/>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91"/>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91"/>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1"/>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91"/>
          <p:cNvGrpSpPr/>
          <p:nvPr/>
        </p:nvGrpSpPr>
        <p:grpSpPr>
          <a:xfrm>
            <a:off x="1274819" y="2243729"/>
            <a:ext cx="449325" cy="449030"/>
            <a:chOff x="-20945825" y="3692175"/>
            <a:chExt cx="304050" cy="303850"/>
          </a:xfrm>
        </p:grpSpPr>
        <p:sp>
          <p:nvSpPr>
            <p:cNvPr id="9624" name="Google Shape;9624;p91"/>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91"/>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91"/>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91"/>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91"/>
          <p:cNvGrpSpPr/>
          <p:nvPr/>
        </p:nvGrpSpPr>
        <p:grpSpPr>
          <a:xfrm>
            <a:off x="4081644" y="1689848"/>
            <a:ext cx="372516" cy="448771"/>
            <a:chOff x="-18994100" y="3334775"/>
            <a:chExt cx="252075" cy="303675"/>
          </a:xfrm>
        </p:grpSpPr>
        <p:sp>
          <p:nvSpPr>
            <p:cNvPr id="9629" name="Google Shape;9629;p91"/>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91"/>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91"/>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91"/>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91"/>
          <p:cNvGrpSpPr/>
          <p:nvPr/>
        </p:nvGrpSpPr>
        <p:grpSpPr>
          <a:xfrm>
            <a:off x="4096200" y="2244743"/>
            <a:ext cx="343404" cy="446998"/>
            <a:chOff x="-18983850" y="3710075"/>
            <a:chExt cx="232375" cy="302475"/>
          </a:xfrm>
        </p:grpSpPr>
        <p:sp>
          <p:nvSpPr>
            <p:cNvPr id="9634" name="Google Shape;9634;p91"/>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91"/>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91"/>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91"/>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91"/>
          <p:cNvGrpSpPr/>
          <p:nvPr/>
        </p:nvGrpSpPr>
        <p:grpSpPr>
          <a:xfrm>
            <a:off x="1274247" y="1689573"/>
            <a:ext cx="450470" cy="449325"/>
            <a:chOff x="-20946600" y="3317850"/>
            <a:chExt cx="304825" cy="304050"/>
          </a:xfrm>
        </p:grpSpPr>
        <p:sp>
          <p:nvSpPr>
            <p:cNvPr id="9639" name="Google Shape;9639;p91"/>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91"/>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91"/>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91"/>
          <p:cNvGrpSpPr/>
          <p:nvPr/>
        </p:nvGrpSpPr>
        <p:grpSpPr>
          <a:xfrm>
            <a:off x="1300422" y="2797442"/>
            <a:ext cx="398119" cy="448143"/>
            <a:chOff x="-20930075" y="4066100"/>
            <a:chExt cx="269400" cy="303250"/>
          </a:xfrm>
        </p:grpSpPr>
        <p:sp>
          <p:nvSpPr>
            <p:cNvPr id="9643" name="Google Shape;9643;p91"/>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91"/>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91"/>
          <p:cNvGrpSpPr/>
          <p:nvPr/>
        </p:nvGrpSpPr>
        <p:grpSpPr>
          <a:xfrm>
            <a:off x="4042667" y="2797422"/>
            <a:ext cx="450470" cy="448180"/>
            <a:chOff x="-19020075" y="4084200"/>
            <a:chExt cx="304825" cy="303275"/>
          </a:xfrm>
        </p:grpSpPr>
        <p:sp>
          <p:nvSpPr>
            <p:cNvPr id="9646" name="Google Shape;9646;p91"/>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91"/>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91"/>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91"/>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91"/>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91"/>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1"/>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91"/>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91"/>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91"/>
          <p:cNvGrpSpPr/>
          <p:nvPr/>
        </p:nvGrpSpPr>
        <p:grpSpPr>
          <a:xfrm>
            <a:off x="6859931" y="1689001"/>
            <a:ext cx="396937" cy="450470"/>
            <a:chOff x="-17149475" y="3309200"/>
            <a:chExt cx="268600" cy="304825"/>
          </a:xfrm>
        </p:grpSpPr>
        <p:sp>
          <p:nvSpPr>
            <p:cNvPr id="9656" name="Google Shape;9656;p91"/>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91"/>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91"/>
          <p:cNvGrpSpPr/>
          <p:nvPr/>
        </p:nvGrpSpPr>
        <p:grpSpPr>
          <a:xfrm>
            <a:off x="6833737" y="2258120"/>
            <a:ext cx="449325" cy="420249"/>
            <a:chOff x="-17168375" y="3692750"/>
            <a:chExt cx="304050" cy="284375"/>
          </a:xfrm>
        </p:grpSpPr>
        <p:sp>
          <p:nvSpPr>
            <p:cNvPr id="9659" name="Google Shape;9659;p91"/>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91"/>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1"/>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1"/>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1"/>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91"/>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91"/>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91"/>
          <p:cNvGrpSpPr/>
          <p:nvPr/>
        </p:nvGrpSpPr>
        <p:grpSpPr>
          <a:xfrm>
            <a:off x="6830246" y="2796852"/>
            <a:ext cx="456308" cy="449325"/>
            <a:chOff x="-17170750" y="4058800"/>
            <a:chExt cx="308775" cy="304050"/>
          </a:xfrm>
        </p:grpSpPr>
        <p:sp>
          <p:nvSpPr>
            <p:cNvPr id="9667" name="Google Shape;9667;p91"/>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91"/>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91"/>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91"/>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91"/>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1"/>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91"/>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91"/>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1"/>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1"/>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91"/>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91"/>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1"/>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1"/>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91"/>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91"/>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91"/>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91"/>
          <p:cNvGrpSpPr/>
          <p:nvPr/>
        </p:nvGrpSpPr>
        <p:grpSpPr>
          <a:xfrm>
            <a:off x="5692143" y="3343358"/>
            <a:ext cx="450470" cy="446998"/>
            <a:chOff x="-15688425" y="3707725"/>
            <a:chExt cx="304825" cy="302475"/>
          </a:xfrm>
        </p:grpSpPr>
        <p:sp>
          <p:nvSpPr>
            <p:cNvPr id="9685" name="Google Shape;9685;p91"/>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91"/>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91"/>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91"/>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91"/>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91"/>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91"/>
          <p:cNvGrpSpPr/>
          <p:nvPr/>
        </p:nvGrpSpPr>
        <p:grpSpPr>
          <a:xfrm>
            <a:off x="1836300" y="1690441"/>
            <a:ext cx="451653" cy="447589"/>
            <a:chOff x="-20572500" y="3319025"/>
            <a:chExt cx="305625" cy="302875"/>
          </a:xfrm>
        </p:grpSpPr>
        <p:sp>
          <p:nvSpPr>
            <p:cNvPr id="9692" name="Google Shape;9692;p91"/>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91"/>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91"/>
          <p:cNvGrpSpPr/>
          <p:nvPr/>
        </p:nvGrpSpPr>
        <p:grpSpPr>
          <a:xfrm>
            <a:off x="1837463" y="2305410"/>
            <a:ext cx="449325" cy="325670"/>
            <a:chOff x="-20571700" y="3722875"/>
            <a:chExt cx="304050" cy="220375"/>
          </a:xfrm>
        </p:grpSpPr>
        <p:sp>
          <p:nvSpPr>
            <p:cNvPr id="9695" name="Google Shape;9695;p91"/>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91"/>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91"/>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91"/>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91"/>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91"/>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1"/>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91"/>
          <p:cNvGrpSpPr/>
          <p:nvPr/>
        </p:nvGrpSpPr>
        <p:grpSpPr>
          <a:xfrm>
            <a:off x="1836891" y="2796278"/>
            <a:ext cx="450470" cy="450470"/>
            <a:chOff x="-20571700" y="4066875"/>
            <a:chExt cx="304825" cy="304825"/>
          </a:xfrm>
        </p:grpSpPr>
        <p:sp>
          <p:nvSpPr>
            <p:cNvPr id="9703" name="Google Shape;9703;p91"/>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91"/>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91"/>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91"/>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91"/>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91"/>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91"/>
          <p:cNvGrpSpPr/>
          <p:nvPr/>
        </p:nvGrpSpPr>
        <p:grpSpPr>
          <a:xfrm>
            <a:off x="4603593" y="1688259"/>
            <a:ext cx="453980" cy="451948"/>
            <a:chOff x="-18645175" y="3334200"/>
            <a:chExt cx="307200" cy="305825"/>
          </a:xfrm>
        </p:grpSpPr>
        <p:sp>
          <p:nvSpPr>
            <p:cNvPr id="9710" name="Google Shape;9710;p91"/>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91"/>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91"/>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91"/>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91"/>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91"/>
          <p:cNvGrpSpPr/>
          <p:nvPr/>
        </p:nvGrpSpPr>
        <p:grpSpPr>
          <a:xfrm>
            <a:off x="4604184" y="2242989"/>
            <a:ext cx="452798" cy="450507"/>
            <a:chOff x="-18645175" y="3708500"/>
            <a:chExt cx="306400" cy="304850"/>
          </a:xfrm>
        </p:grpSpPr>
        <p:sp>
          <p:nvSpPr>
            <p:cNvPr id="9716" name="Google Shape;9716;p91"/>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91"/>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91"/>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91"/>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91"/>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91"/>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91"/>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91"/>
          <p:cNvGrpSpPr/>
          <p:nvPr/>
        </p:nvGrpSpPr>
        <p:grpSpPr>
          <a:xfrm>
            <a:off x="4601857" y="2795630"/>
            <a:ext cx="457453" cy="451763"/>
            <a:chOff x="-18647525" y="4082625"/>
            <a:chExt cx="309550" cy="305700"/>
          </a:xfrm>
        </p:grpSpPr>
        <p:sp>
          <p:nvSpPr>
            <p:cNvPr id="9724" name="Google Shape;9724;p91"/>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91"/>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91"/>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91"/>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91"/>
          <p:cNvGrpSpPr/>
          <p:nvPr/>
        </p:nvGrpSpPr>
        <p:grpSpPr>
          <a:xfrm>
            <a:off x="7412241" y="1689592"/>
            <a:ext cx="395755" cy="449288"/>
            <a:chOff x="-16775350" y="3309200"/>
            <a:chExt cx="267800" cy="304025"/>
          </a:xfrm>
        </p:grpSpPr>
        <p:sp>
          <p:nvSpPr>
            <p:cNvPr id="9729" name="Google Shape;9729;p91"/>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91"/>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91"/>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91"/>
          <p:cNvGrpSpPr/>
          <p:nvPr/>
        </p:nvGrpSpPr>
        <p:grpSpPr>
          <a:xfrm>
            <a:off x="7412241" y="2241827"/>
            <a:ext cx="395755" cy="452835"/>
            <a:chOff x="-16775350" y="3683300"/>
            <a:chExt cx="267800" cy="306425"/>
          </a:xfrm>
        </p:grpSpPr>
        <p:sp>
          <p:nvSpPr>
            <p:cNvPr id="9733" name="Google Shape;9733;p91"/>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91"/>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91"/>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91"/>
          <p:cNvGrpSpPr/>
          <p:nvPr/>
        </p:nvGrpSpPr>
        <p:grpSpPr>
          <a:xfrm>
            <a:off x="7384292" y="2796870"/>
            <a:ext cx="451653" cy="449288"/>
            <a:chOff x="-16794250" y="4058225"/>
            <a:chExt cx="305625" cy="304025"/>
          </a:xfrm>
        </p:grpSpPr>
        <p:sp>
          <p:nvSpPr>
            <p:cNvPr id="9737" name="Google Shape;9737;p91"/>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91"/>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91"/>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91"/>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91"/>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91"/>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91"/>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91"/>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91"/>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6" name="Google Shape;9746;p91"/>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7" name="Google Shape;9747;p91"/>
          <p:cNvGrpSpPr/>
          <p:nvPr/>
        </p:nvGrpSpPr>
        <p:grpSpPr>
          <a:xfrm>
            <a:off x="2385709" y="1689573"/>
            <a:ext cx="457453" cy="449325"/>
            <a:chOff x="-20199150" y="3317850"/>
            <a:chExt cx="309550" cy="304050"/>
          </a:xfrm>
        </p:grpSpPr>
        <p:sp>
          <p:nvSpPr>
            <p:cNvPr id="9748" name="Google Shape;9748;p91"/>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91"/>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91"/>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91"/>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91"/>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1"/>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91"/>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91"/>
          <p:cNvGrpSpPr/>
          <p:nvPr/>
        </p:nvGrpSpPr>
        <p:grpSpPr>
          <a:xfrm>
            <a:off x="2388036" y="2242861"/>
            <a:ext cx="452798" cy="450766"/>
            <a:chOff x="-20199150" y="3693150"/>
            <a:chExt cx="306400" cy="305025"/>
          </a:xfrm>
        </p:grpSpPr>
        <p:sp>
          <p:nvSpPr>
            <p:cNvPr id="9756" name="Google Shape;9756;p91"/>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91"/>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91"/>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91"/>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91"/>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91"/>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91"/>
          <p:cNvGrpSpPr/>
          <p:nvPr/>
        </p:nvGrpSpPr>
        <p:grpSpPr>
          <a:xfrm>
            <a:off x="2388609" y="2795687"/>
            <a:ext cx="451653" cy="451653"/>
            <a:chOff x="-20197575" y="4066875"/>
            <a:chExt cx="305625" cy="305625"/>
          </a:xfrm>
        </p:grpSpPr>
        <p:sp>
          <p:nvSpPr>
            <p:cNvPr id="9763" name="Google Shape;9763;p91"/>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91"/>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91"/>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1"/>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91"/>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91"/>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1"/>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1"/>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91"/>
          <p:cNvGrpSpPr/>
          <p:nvPr/>
        </p:nvGrpSpPr>
        <p:grpSpPr>
          <a:xfrm>
            <a:off x="5170827" y="1687520"/>
            <a:ext cx="449325" cy="453426"/>
            <a:chOff x="-18271050" y="3333200"/>
            <a:chExt cx="304050" cy="306825"/>
          </a:xfrm>
        </p:grpSpPr>
        <p:sp>
          <p:nvSpPr>
            <p:cNvPr id="9772" name="Google Shape;9772;p91"/>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91"/>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91"/>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91"/>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91"/>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91"/>
          <p:cNvGrpSpPr/>
          <p:nvPr/>
        </p:nvGrpSpPr>
        <p:grpSpPr>
          <a:xfrm>
            <a:off x="5171399" y="2244171"/>
            <a:ext cx="448180" cy="448143"/>
            <a:chOff x="-18270275" y="3710875"/>
            <a:chExt cx="303275" cy="303250"/>
          </a:xfrm>
        </p:grpSpPr>
        <p:sp>
          <p:nvSpPr>
            <p:cNvPr id="9778" name="Google Shape;9778;p91"/>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91"/>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91"/>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91"/>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1"/>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91"/>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91"/>
          <p:cNvGrpSpPr/>
          <p:nvPr/>
        </p:nvGrpSpPr>
        <p:grpSpPr>
          <a:xfrm>
            <a:off x="5224951" y="2797422"/>
            <a:ext cx="341076" cy="448180"/>
            <a:chOff x="-18234025" y="4084200"/>
            <a:chExt cx="230800" cy="303275"/>
          </a:xfrm>
        </p:grpSpPr>
        <p:sp>
          <p:nvSpPr>
            <p:cNvPr id="9785" name="Google Shape;9785;p91"/>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91"/>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91"/>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91"/>
          <p:cNvGrpSpPr/>
          <p:nvPr/>
        </p:nvGrpSpPr>
        <p:grpSpPr>
          <a:xfrm>
            <a:off x="2337506" y="3341641"/>
            <a:ext cx="449325" cy="450470"/>
            <a:chOff x="-16419350" y="3308400"/>
            <a:chExt cx="304050" cy="304825"/>
          </a:xfrm>
        </p:grpSpPr>
        <p:sp>
          <p:nvSpPr>
            <p:cNvPr id="9789" name="Google Shape;9789;p91"/>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91"/>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91"/>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1"/>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91"/>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91"/>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91"/>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91"/>
          <p:cNvGrpSpPr/>
          <p:nvPr/>
        </p:nvGrpSpPr>
        <p:grpSpPr>
          <a:xfrm>
            <a:off x="4609062" y="3340423"/>
            <a:ext cx="395755" cy="452872"/>
            <a:chOff x="-16401225" y="3683275"/>
            <a:chExt cx="267800" cy="306450"/>
          </a:xfrm>
        </p:grpSpPr>
        <p:sp>
          <p:nvSpPr>
            <p:cNvPr id="9797" name="Google Shape;9797;p91"/>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91"/>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91"/>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91"/>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91"/>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91"/>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91"/>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91"/>
          <p:cNvGrpSpPr/>
          <p:nvPr/>
        </p:nvGrpSpPr>
        <p:grpSpPr>
          <a:xfrm>
            <a:off x="7974511" y="2797062"/>
            <a:ext cx="450470" cy="448180"/>
            <a:chOff x="-16419350" y="4058200"/>
            <a:chExt cx="304825" cy="303275"/>
          </a:xfrm>
        </p:grpSpPr>
        <p:sp>
          <p:nvSpPr>
            <p:cNvPr id="9805" name="Google Shape;9805;p91"/>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91"/>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91"/>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91"/>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91"/>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91"/>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91"/>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91"/>
          <p:cNvGrpSpPr/>
          <p:nvPr/>
        </p:nvGrpSpPr>
        <p:grpSpPr>
          <a:xfrm>
            <a:off x="4001398" y="3343080"/>
            <a:ext cx="450507" cy="447589"/>
            <a:chOff x="-15296200" y="3326900"/>
            <a:chExt cx="304850" cy="302875"/>
          </a:xfrm>
        </p:grpSpPr>
        <p:sp>
          <p:nvSpPr>
            <p:cNvPr id="9813" name="Google Shape;9813;p91"/>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1"/>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91"/>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91"/>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91"/>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91"/>
          <p:cNvGrpSpPr/>
          <p:nvPr/>
        </p:nvGrpSpPr>
        <p:grpSpPr>
          <a:xfrm>
            <a:off x="2917051" y="1706881"/>
            <a:ext cx="486566" cy="414708"/>
            <a:chOff x="-19835275" y="3330250"/>
            <a:chExt cx="329250" cy="280625"/>
          </a:xfrm>
        </p:grpSpPr>
        <p:sp>
          <p:nvSpPr>
            <p:cNvPr id="9819" name="Google Shape;9819;p91"/>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91"/>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91"/>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91"/>
          <p:cNvGrpSpPr/>
          <p:nvPr/>
        </p:nvGrpSpPr>
        <p:grpSpPr>
          <a:xfrm>
            <a:off x="2935080" y="2243470"/>
            <a:ext cx="450507" cy="449547"/>
            <a:chOff x="-19822675" y="3692750"/>
            <a:chExt cx="304850" cy="304200"/>
          </a:xfrm>
        </p:grpSpPr>
        <p:sp>
          <p:nvSpPr>
            <p:cNvPr id="9823" name="Google Shape;9823;p91"/>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91"/>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91"/>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91"/>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1"/>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91"/>
          <p:cNvGrpSpPr/>
          <p:nvPr/>
        </p:nvGrpSpPr>
        <p:grpSpPr>
          <a:xfrm>
            <a:off x="2935672" y="2796278"/>
            <a:ext cx="449325" cy="450470"/>
            <a:chOff x="-19822675" y="4066875"/>
            <a:chExt cx="304050" cy="304825"/>
          </a:xfrm>
        </p:grpSpPr>
        <p:sp>
          <p:nvSpPr>
            <p:cNvPr id="9829" name="Google Shape;9829;p91"/>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91"/>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91"/>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1"/>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1"/>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91"/>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91"/>
          <p:cNvGrpSpPr/>
          <p:nvPr/>
        </p:nvGrpSpPr>
        <p:grpSpPr>
          <a:xfrm>
            <a:off x="5744740" y="1689571"/>
            <a:ext cx="399302" cy="449325"/>
            <a:chOff x="-17878825" y="3334400"/>
            <a:chExt cx="270200" cy="304050"/>
          </a:xfrm>
        </p:grpSpPr>
        <p:sp>
          <p:nvSpPr>
            <p:cNvPr id="9836" name="Google Shape;9836;p91"/>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91"/>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91"/>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1"/>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1"/>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1"/>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91"/>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91"/>
          <p:cNvGrpSpPr/>
          <p:nvPr/>
        </p:nvGrpSpPr>
        <p:grpSpPr>
          <a:xfrm>
            <a:off x="5718565" y="2242416"/>
            <a:ext cx="451653" cy="451653"/>
            <a:chOff x="-17896150" y="3709300"/>
            <a:chExt cx="305625" cy="305625"/>
          </a:xfrm>
        </p:grpSpPr>
        <p:sp>
          <p:nvSpPr>
            <p:cNvPr id="9844" name="Google Shape;9844;p91"/>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91"/>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91"/>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1"/>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91"/>
          <p:cNvGrpSpPr/>
          <p:nvPr/>
        </p:nvGrpSpPr>
        <p:grpSpPr>
          <a:xfrm>
            <a:off x="5746495" y="2795686"/>
            <a:ext cx="395792" cy="451653"/>
            <a:chOff x="-17878025" y="4082625"/>
            <a:chExt cx="267825" cy="305625"/>
          </a:xfrm>
        </p:grpSpPr>
        <p:sp>
          <p:nvSpPr>
            <p:cNvPr id="9849" name="Google Shape;9849;p91"/>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91"/>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1"/>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1"/>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91"/>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91"/>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91"/>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91"/>
          <p:cNvGrpSpPr/>
          <p:nvPr/>
        </p:nvGrpSpPr>
        <p:grpSpPr>
          <a:xfrm>
            <a:off x="2890388" y="3355015"/>
            <a:ext cx="450507" cy="423722"/>
            <a:chOff x="-16044450" y="3317850"/>
            <a:chExt cx="304850" cy="286725"/>
          </a:xfrm>
        </p:grpSpPr>
        <p:sp>
          <p:nvSpPr>
            <p:cNvPr id="9857" name="Google Shape;9857;p91"/>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91"/>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91"/>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91"/>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1" name="Google Shape;9861;p91"/>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91"/>
          <p:cNvGrpSpPr/>
          <p:nvPr/>
        </p:nvGrpSpPr>
        <p:grpSpPr>
          <a:xfrm>
            <a:off x="8012905" y="2243724"/>
            <a:ext cx="373662" cy="449030"/>
            <a:chOff x="-16018450" y="4058400"/>
            <a:chExt cx="252850" cy="303850"/>
          </a:xfrm>
        </p:grpSpPr>
        <p:sp>
          <p:nvSpPr>
            <p:cNvPr id="9863" name="Google Shape;9863;p91"/>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1"/>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91"/>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91"/>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7" name="Google Shape;9867;p91"/>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9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2" name="Shape 9872"/>
        <p:cNvGrpSpPr/>
        <p:nvPr/>
      </p:nvGrpSpPr>
      <p:grpSpPr>
        <a:xfrm>
          <a:off x="0" y="0"/>
          <a:ext cx="0" cy="0"/>
          <a:chOff x="0" y="0"/>
          <a:chExt cx="0" cy="0"/>
        </a:xfrm>
      </p:grpSpPr>
      <p:grpSp>
        <p:nvGrpSpPr>
          <p:cNvPr id="9873" name="Google Shape;9873;p92"/>
          <p:cNvGrpSpPr/>
          <p:nvPr/>
        </p:nvGrpSpPr>
        <p:grpSpPr>
          <a:xfrm>
            <a:off x="829817" y="1689241"/>
            <a:ext cx="442337" cy="419623"/>
            <a:chOff x="-6696925" y="3272575"/>
            <a:chExt cx="307200" cy="291425"/>
          </a:xfrm>
        </p:grpSpPr>
        <p:sp>
          <p:nvSpPr>
            <p:cNvPr id="9874" name="Google Shape;9874;p92"/>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92"/>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92"/>
          <p:cNvGrpSpPr/>
          <p:nvPr/>
        </p:nvGrpSpPr>
        <p:grpSpPr>
          <a:xfrm>
            <a:off x="829799" y="2204636"/>
            <a:ext cx="442373" cy="420775"/>
            <a:chOff x="-6690625" y="3631325"/>
            <a:chExt cx="307225" cy="292225"/>
          </a:xfrm>
        </p:grpSpPr>
        <p:sp>
          <p:nvSpPr>
            <p:cNvPr id="9877" name="Google Shape;9877;p92"/>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2"/>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92"/>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92"/>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92"/>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92"/>
          <p:cNvGrpSpPr/>
          <p:nvPr/>
        </p:nvGrpSpPr>
        <p:grpSpPr>
          <a:xfrm>
            <a:off x="851921" y="2756972"/>
            <a:ext cx="421927" cy="419371"/>
            <a:chOff x="-6689825" y="3992050"/>
            <a:chExt cx="293025" cy="291250"/>
          </a:xfrm>
        </p:grpSpPr>
        <p:sp>
          <p:nvSpPr>
            <p:cNvPr id="9883" name="Google Shape;9883;p92"/>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2"/>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92"/>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92"/>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92"/>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2"/>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92"/>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2"/>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2"/>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92"/>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92"/>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92"/>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5" name="Google Shape;9895;p92"/>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6" name="Google Shape;9896;p92"/>
          <p:cNvGrpSpPr/>
          <p:nvPr/>
        </p:nvGrpSpPr>
        <p:grpSpPr>
          <a:xfrm>
            <a:off x="3535232" y="2205192"/>
            <a:ext cx="423043" cy="419659"/>
            <a:chOff x="-4837325" y="3612425"/>
            <a:chExt cx="293800" cy="291450"/>
          </a:xfrm>
        </p:grpSpPr>
        <p:sp>
          <p:nvSpPr>
            <p:cNvPr id="9897" name="Google Shape;9897;p92"/>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2"/>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2"/>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92"/>
          <p:cNvGrpSpPr/>
          <p:nvPr/>
        </p:nvGrpSpPr>
        <p:grpSpPr>
          <a:xfrm>
            <a:off x="3548265" y="2756826"/>
            <a:ext cx="420775" cy="419659"/>
            <a:chOff x="-4837325" y="3971575"/>
            <a:chExt cx="292225" cy="291450"/>
          </a:xfrm>
        </p:grpSpPr>
        <p:sp>
          <p:nvSpPr>
            <p:cNvPr id="9901" name="Google Shape;9901;p92"/>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92"/>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92"/>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2"/>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2"/>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92"/>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92"/>
          <p:cNvGrpSpPr/>
          <p:nvPr/>
        </p:nvGrpSpPr>
        <p:grpSpPr>
          <a:xfrm>
            <a:off x="6240279" y="1714185"/>
            <a:ext cx="430998" cy="369730"/>
            <a:chOff x="-3037625" y="3254850"/>
            <a:chExt cx="299325" cy="256775"/>
          </a:xfrm>
        </p:grpSpPr>
        <p:sp>
          <p:nvSpPr>
            <p:cNvPr id="9908" name="Google Shape;9908;p92"/>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2"/>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92"/>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2"/>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92"/>
          <p:cNvGrpSpPr/>
          <p:nvPr/>
        </p:nvGrpSpPr>
        <p:grpSpPr>
          <a:xfrm>
            <a:off x="6244239" y="2204615"/>
            <a:ext cx="423079" cy="420811"/>
            <a:chOff x="-3031325" y="3597450"/>
            <a:chExt cx="293825" cy="292250"/>
          </a:xfrm>
        </p:grpSpPr>
        <p:sp>
          <p:nvSpPr>
            <p:cNvPr id="9913" name="Google Shape;9913;p92"/>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92"/>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92"/>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2"/>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92"/>
          <p:cNvGrpSpPr/>
          <p:nvPr/>
        </p:nvGrpSpPr>
        <p:grpSpPr>
          <a:xfrm>
            <a:off x="6256714" y="2781214"/>
            <a:ext cx="421927" cy="370882"/>
            <a:chOff x="-3030525" y="3973150"/>
            <a:chExt cx="293025" cy="257575"/>
          </a:xfrm>
        </p:grpSpPr>
        <p:sp>
          <p:nvSpPr>
            <p:cNvPr id="9918" name="Google Shape;9918;p92"/>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92"/>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0" name="Google Shape;9920;p92"/>
          <p:cNvGrpSpPr/>
          <p:nvPr/>
        </p:nvGrpSpPr>
        <p:grpSpPr>
          <a:xfrm>
            <a:off x="1358307" y="3369426"/>
            <a:ext cx="421927" cy="297195"/>
            <a:chOff x="-1199300" y="3279250"/>
            <a:chExt cx="293025" cy="206400"/>
          </a:xfrm>
        </p:grpSpPr>
        <p:sp>
          <p:nvSpPr>
            <p:cNvPr id="9921" name="Google Shape;9921;p92"/>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92"/>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92"/>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92"/>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92"/>
          <p:cNvGrpSpPr/>
          <p:nvPr/>
        </p:nvGrpSpPr>
        <p:grpSpPr>
          <a:xfrm>
            <a:off x="1365393" y="1688773"/>
            <a:ext cx="444605" cy="420559"/>
            <a:chOff x="-6338550" y="3272950"/>
            <a:chExt cx="308775" cy="292075"/>
          </a:xfrm>
        </p:grpSpPr>
        <p:sp>
          <p:nvSpPr>
            <p:cNvPr id="9926" name="Google Shape;9926;p92"/>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92"/>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2"/>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92"/>
          <p:cNvGrpSpPr/>
          <p:nvPr/>
        </p:nvGrpSpPr>
        <p:grpSpPr>
          <a:xfrm>
            <a:off x="1376732" y="2205194"/>
            <a:ext cx="421927" cy="419659"/>
            <a:chOff x="-6329100" y="3632100"/>
            <a:chExt cx="293025" cy="291450"/>
          </a:xfrm>
        </p:grpSpPr>
        <p:sp>
          <p:nvSpPr>
            <p:cNvPr id="9930" name="Google Shape;9930;p92"/>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92"/>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92"/>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92"/>
          <p:cNvGrpSpPr/>
          <p:nvPr/>
        </p:nvGrpSpPr>
        <p:grpSpPr>
          <a:xfrm>
            <a:off x="1389783" y="2756828"/>
            <a:ext cx="419623" cy="419659"/>
            <a:chOff x="-6329875" y="3992050"/>
            <a:chExt cx="291425" cy="291450"/>
          </a:xfrm>
        </p:grpSpPr>
        <p:sp>
          <p:nvSpPr>
            <p:cNvPr id="9934" name="Google Shape;9934;p92"/>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92"/>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92"/>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92"/>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92"/>
          <p:cNvGrpSpPr/>
          <p:nvPr/>
        </p:nvGrpSpPr>
        <p:grpSpPr>
          <a:xfrm>
            <a:off x="4075920" y="1687530"/>
            <a:ext cx="423079" cy="423043"/>
            <a:chOff x="-4478975" y="3251700"/>
            <a:chExt cx="293825" cy="293800"/>
          </a:xfrm>
        </p:grpSpPr>
        <p:sp>
          <p:nvSpPr>
            <p:cNvPr id="9939" name="Google Shape;9939;p92"/>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92"/>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92"/>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92"/>
          <p:cNvGrpSpPr/>
          <p:nvPr/>
        </p:nvGrpSpPr>
        <p:grpSpPr>
          <a:xfrm>
            <a:off x="4075920" y="2205192"/>
            <a:ext cx="423079" cy="419659"/>
            <a:chOff x="-4475825" y="3612425"/>
            <a:chExt cx="293825" cy="291450"/>
          </a:xfrm>
        </p:grpSpPr>
        <p:sp>
          <p:nvSpPr>
            <p:cNvPr id="9943" name="Google Shape;9943;p92"/>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92"/>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92"/>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92"/>
          <p:cNvGrpSpPr/>
          <p:nvPr/>
        </p:nvGrpSpPr>
        <p:grpSpPr>
          <a:xfrm>
            <a:off x="4084992" y="2756844"/>
            <a:ext cx="428730" cy="419623"/>
            <a:chOff x="-4480550" y="3970800"/>
            <a:chExt cx="297750" cy="291425"/>
          </a:xfrm>
        </p:grpSpPr>
        <p:sp>
          <p:nvSpPr>
            <p:cNvPr id="9947" name="Google Shape;9947;p92"/>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92"/>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92"/>
          <p:cNvGrpSpPr/>
          <p:nvPr/>
        </p:nvGrpSpPr>
        <p:grpSpPr>
          <a:xfrm>
            <a:off x="6788826" y="1689221"/>
            <a:ext cx="415123" cy="419659"/>
            <a:chOff x="-2668225" y="3239075"/>
            <a:chExt cx="288300" cy="291450"/>
          </a:xfrm>
        </p:grpSpPr>
        <p:sp>
          <p:nvSpPr>
            <p:cNvPr id="9950" name="Google Shape;9950;p92"/>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92"/>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92"/>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2"/>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92"/>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92"/>
          <p:cNvGrpSpPr/>
          <p:nvPr/>
        </p:nvGrpSpPr>
        <p:grpSpPr>
          <a:xfrm>
            <a:off x="6785982" y="2205191"/>
            <a:ext cx="420811" cy="419659"/>
            <a:chOff x="-2671375" y="3597450"/>
            <a:chExt cx="292250" cy="291450"/>
          </a:xfrm>
        </p:grpSpPr>
        <p:sp>
          <p:nvSpPr>
            <p:cNvPr id="9956" name="Google Shape;9956;p92"/>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92"/>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92"/>
          <p:cNvGrpSpPr/>
          <p:nvPr/>
        </p:nvGrpSpPr>
        <p:grpSpPr>
          <a:xfrm>
            <a:off x="6796765" y="2755691"/>
            <a:ext cx="423043" cy="421927"/>
            <a:chOff x="-2670575" y="3956600"/>
            <a:chExt cx="293800" cy="293025"/>
          </a:xfrm>
        </p:grpSpPr>
        <p:sp>
          <p:nvSpPr>
            <p:cNvPr id="9959" name="Google Shape;9959;p92"/>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92"/>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92"/>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92"/>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92"/>
          <p:cNvGrpSpPr/>
          <p:nvPr/>
        </p:nvGrpSpPr>
        <p:grpSpPr>
          <a:xfrm>
            <a:off x="3054285" y="3311947"/>
            <a:ext cx="426462" cy="418363"/>
            <a:chOff x="-1183550" y="3586525"/>
            <a:chExt cx="296175" cy="290550"/>
          </a:xfrm>
        </p:grpSpPr>
        <p:sp>
          <p:nvSpPr>
            <p:cNvPr id="9964" name="Google Shape;9964;p92"/>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92"/>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92"/>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2"/>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2"/>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92"/>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92"/>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92"/>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92"/>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92"/>
          <p:cNvGrpSpPr/>
          <p:nvPr/>
        </p:nvGrpSpPr>
        <p:grpSpPr>
          <a:xfrm>
            <a:off x="1917896" y="1689799"/>
            <a:ext cx="420811" cy="418507"/>
            <a:chOff x="-5971525" y="3273750"/>
            <a:chExt cx="292250" cy="290650"/>
          </a:xfrm>
        </p:grpSpPr>
        <p:sp>
          <p:nvSpPr>
            <p:cNvPr id="9974" name="Google Shape;9974;p92"/>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92"/>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92"/>
          <p:cNvGrpSpPr/>
          <p:nvPr/>
        </p:nvGrpSpPr>
        <p:grpSpPr>
          <a:xfrm>
            <a:off x="1912226" y="2203826"/>
            <a:ext cx="432150" cy="422395"/>
            <a:chOff x="-5974675" y="3632100"/>
            <a:chExt cx="300125" cy="293350"/>
          </a:xfrm>
        </p:grpSpPr>
        <p:sp>
          <p:nvSpPr>
            <p:cNvPr id="9977" name="Google Shape;9977;p92"/>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92"/>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92"/>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92"/>
          <p:cNvGrpSpPr/>
          <p:nvPr/>
        </p:nvGrpSpPr>
        <p:grpSpPr>
          <a:xfrm>
            <a:off x="1942267" y="2755694"/>
            <a:ext cx="395865" cy="421927"/>
            <a:chOff x="-5971525" y="3990475"/>
            <a:chExt cx="274925" cy="293025"/>
          </a:xfrm>
        </p:grpSpPr>
        <p:sp>
          <p:nvSpPr>
            <p:cNvPr id="9981" name="Google Shape;9981;p92"/>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92"/>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2"/>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92"/>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92"/>
          <p:cNvGrpSpPr/>
          <p:nvPr/>
        </p:nvGrpSpPr>
        <p:grpSpPr>
          <a:xfrm>
            <a:off x="4615473" y="1689798"/>
            <a:ext cx="420775" cy="418507"/>
            <a:chOff x="-4118225" y="3253275"/>
            <a:chExt cx="292225" cy="290650"/>
          </a:xfrm>
        </p:grpSpPr>
        <p:sp>
          <p:nvSpPr>
            <p:cNvPr id="9986" name="Google Shape;9986;p92"/>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92"/>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92"/>
          <p:cNvGrpSpPr/>
          <p:nvPr/>
        </p:nvGrpSpPr>
        <p:grpSpPr>
          <a:xfrm>
            <a:off x="4665924" y="2204922"/>
            <a:ext cx="319874" cy="420199"/>
            <a:chOff x="-4082800" y="3612425"/>
            <a:chExt cx="222150" cy="291825"/>
          </a:xfrm>
        </p:grpSpPr>
        <p:sp>
          <p:nvSpPr>
            <p:cNvPr id="9989" name="Google Shape;9989;p92"/>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92"/>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92"/>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92"/>
          <p:cNvGrpSpPr/>
          <p:nvPr/>
        </p:nvGrpSpPr>
        <p:grpSpPr>
          <a:xfrm>
            <a:off x="4627372" y="2769876"/>
            <a:ext cx="420775" cy="393561"/>
            <a:chOff x="-4118225" y="3990475"/>
            <a:chExt cx="292225" cy="273325"/>
          </a:xfrm>
        </p:grpSpPr>
        <p:sp>
          <p:nvSpPr>
            <p:cNvPr id="9993" name="Google Shape;9993;p92"/>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92"/>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92"/>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2"/>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92"/>
          <p:cNvGrpSpPr/>
          <p:nvPr/>
        </p:nvGrpSpPr>
        <p:grpSpPr>
          <a:xfrm>
            <a:off x="7338026" y="1688087"/>
            <a:ext cx="394713" cy="421927"/>
            <a:chOff x="-2312225" y="3238300"/>
            <a:chExt cx="274125" cy="293025"/>
          </a:xfrm>
        </p:grpSpPr>
        <p:sp>
          <p:nvSpPr>
            <p:cNvPr id="9998" name="Google Shape;9998;p92"/>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2"/>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92"/>
          <p:cNvGrpSpPr/>
          <p:nvPr/>
        </p:nvGrpSpPr>
        <p:grpSpPr>
          <a:xfrm>
            <a:off x="7335742" y="2756825"/>
            <a:ext cx="423079" cy="419659"/>
            <a:chOff x="-2310650" y="3958175"/>
            <a:chExt cx="293825" cy="291450"/>
          </a:xfrm>
        </p:grpSpPr>
        <p:sp>
          <p:nvSpPr>
            <p:cNvPr id="10001" name="Google Shape;10001;p92"/>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92"/>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92"/>
          <p:cNvGrpSpPr/>
          <p:nvPr/>
        </p:nvGrpSpPr>
        <p:grpSpPr>
          <a:xfrm>
            <a:off x="4702603" y="3308459"/>
            <a:ext cx="424159" cy="419659"/>
            <a:chOff x="-1182750" y="3962900"/>
            <a:chExt cx="294575" cy="291450"/>
          </a:xfrm>
        </p:grpSpPr>
        <p:sp>
          <p:nvSpPr>
            <p:cNvPr id="10004" name="Google Shape;10004;p92"/>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92"/>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92"/>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2"/>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92"/>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92"/>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92"/>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92"/>
          <p:cNvGrpSpPr/>
          <p:nvPr/>
        </p:nvGrpSpPr>
        <p:grpSpPr>
          <a:xfrm>
            <a:off x="2455739" y="1689223"/>
            <a:ext cx="424195" cy="419659"/>
            <a:chOff x="-5611575" y="3272950"/>
            <a:chExt cx="294600" cy="291450"/>
          </a:xfrm>
        </p:grpSpPr>
        <p:sp>
          <p:nvSpPr>
            <p:cNvPr id="10012" name="Google Shape;10012;p92"/>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92"/>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92"/>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92"/>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92"/>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92"/>
          <p:cNvGrpSpPr/>
          <p:nvPr/>
        </p:nvGrpSpPr>
        <p:grpSpPr>
          <a:xfrm>
            <a:off x="2455739" y="2205770"/>
            <a:ext cx="424195" cy="418507"/>
            <a:chOff x="-5613150" y="3632900"/>
            <a:chExt cx="294600" cy="290650"/>
          </a:xfrm>
        </p:grpSpPr>
        <p:sp>
          <p:nvSpPr>
            <p:cNvPr id="10018" name="Google Shape;10018;p92"/>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92"/>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92"/>
          <p:cNvGrpSpPr/>
          <p:nvPr/>
        </p:nvGrpSpPr>
        <p:grpSpPr>
          <a:xfrm>
            <a:off x="7324977" y="2153586"/>
            <a:ext cx="420811" cy="522864"/>
            <a:chOff x="-2310650" y="3525775"/>
            <a:chExt cx="292250" cy="363125"/>
          </a:xfrm>
        </p:grpSpPr>
        <p:sp>
          <p:nvSpPr>
            <p:cNvPr id="10021" name="Google Shape;10021;p92"/>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92"/>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92"/>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92"/>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92"/>
          <p:cNvGrpSpPr/>
          <p:nvPr/>
        </p:nvGrpSpPr>
        <p:grpSpPr>
          <a:xfrm>
            <a:off x="2467638" y="2756270"/>
            <a:ext cx="424195" cy="420775"/>
            <a:chOff x="-5613150" y="3991275"/>
            <a:chExt cx="294600" cy="292225"/>
          </a:xfrm>
        </p:grpSpPr>
        <p:sp>
          <p:nvSpPr>
            <p:cNvPr id="10026" name="Google Shape;10026;p92"/>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92"/>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92"/>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92"/>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92"/>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92"/>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2"/>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2"/>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92"/>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92"/>
          <p:cNvGrpSpPr/>
          <p:nvPr/>
        </p:nvGrpSpPr>
        <p:grpSpPr>
          <a:xfrm>
            <a:off x="5139126" y="1689438"/>
            <a:ext cx="434634" cy="419227"/>
            <a:chOff x="-3768700" y="3253275"/>
            <a:chExt cx="301850" cy="291150"/>
          </a:xfrm>
        </p:grpSpPr>
        <p:sp>
          <p:nvSpPr>
            <p:cNvPr id="10036" name="Google Shape;10036;p92"/>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92"/>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92"/>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92"/>
          <p:cNvGrpSpPr/>
          <p:nvPr/>
        </p:nvGrpSpPr>
        <p:grpSpPr>
          <a:xfrm>
            <a:off x="5143209" y="2217090"/>
            <a:ext cx="426462" cy="395865"/>
            <a:chOff x="-3808700" y="3628950"/>
            <a:chExt cx="296175" cy="274925"/>
          </a:xfrm>
        </p:grpSpPr>
        <p:sp>
          <p:nvSpPr>
            <p:cNvPr id="10040" name="Google Shape;10040;p92"/>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92"/>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92"/>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92"/>
          <p:cNvGrpSpPr/>
          <p:nvPr/>
        </p:nvGrpSpPr>
        <p:grpSpPr>
          <a:xfrm>
            <a:off x="5208420" y="2756412"/>
            <a:ext cx="419443" cy="420487"/>
            <a:chOff x="-3771675" y="3971775"/>
            <a:chExt cx="291300" cy="292025"/>
          </a:xfrm>
        </p:grpSpPr>
        <p:sp>
          <p:nvSpPr>
            <p:cNvPr id="10044" name="Google Shape;10044;p92"/>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92"/>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92"/>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92"/>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92"/>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92"/>
          <p:cNvGrpSpPr/>
          <p:nvPr/>
        </p:nvGrpSpPr>
        <p:grpSpPr>
          <a:xfrm>
            <a:off x="7869864" y="1716461"/>
            <a:ext cx="420271" cy="320774"/>
            <a:chOff x="-1951475" y="3273100"/>
            <a:chExt cx="291875" cy="222775"/>
          </a:xfrm>
        </p:grpSpPr>
        <p:sp>
          <p:nvSpPr>
            <p:cNvPr id="10050" name="Google Shape;10050;p92"/>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92"/>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92"/>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92"/>
          <p:cNvGrpSpPr/>
          <p:nvPr/>
        </p:nvGrpSpPr>
        <p:grpSpPr>
          <a:xfrm>
            <a:off x="7867344" y="2205191"/>
            <a:ext cx="425310" cy="419659"/>
            <a:chOff x="-1951475" y="3597450"/>
            <a:chExt cx="295375" cy="291450"/>
          </a:xfrm>
        </p:grpSpPr>
        <p:sp>
          <p:nvSpPr>
            <p:cNvPr id="10054" name="Google Shape;10054;p92"/>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92"/>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92"/>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92"/>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92"/>
          <p:cNvGrpSpPr/>
          <p:nvPr/>
        </p:nvGrpSpPr>
        <p:grpSpPr>
          <a:xfrm>
            <a:off x="7869595" y="2756825"/>
            <a:ext cx="444605" cy="419659"/>
            <a:chOff x="-1960150" y="3956600"/>
            <a:chExt cx="308775" cy="291450"/>
          </a:xfrm>
        </p:grpSpPr>
        <p:sp>
          <p:nvSpPr>
            <p:cNvPr id="10059" name="Google Shape;10059;p92"/>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92"/>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92"/>
          <p:cNvGrpSpPr/>
          <p:nvPr/>
        </p:nvGrpSpPr>
        <p:grpSpPr>
          <a:xfrm>
            <a:off x="1923633" y="3307636"/>
            <a:ext cx="420775" cy="420775"/>
            <a:chOff x="-804700" y="3226500"/>
            <a:chExt cx="292225" cy="292225"/>
          </a:xfrm>
        </p:grpSpPr>
        <p:sp>
          <p:nvSpPr>
            <p:cNvPr id="10062" name="Google Shape;10062;p92"/>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92"/>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92"/>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92"/>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92"/>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92"/>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92"/>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92"/>
          <p:cNvGrpSpPr/>
          <p:nvPr/>
        </p:nvGrpSpPr>
        <p:grpSpPr>
          <a:xfrm>
            <a:off x="3003724" y="1688647"/>
            <a:ext cx="420775" cy="420811"/>
            <a:chOff x="-5251625" y="3272950"/>
            <a:chExt cx="292225" cy="292250"/>
          </a:xfrm>
        </p:grpSpPr>
        <p:sp>
          <p:nvSpPr>
            <p:cNvPr id="10070" name="Google Shape;10070;p92"/>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92"/>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92"/>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92"/>
          <p:cNvGrpSpPr/>
          <p:nvPr/>
        </p:nvGrpSpPr>
        <p:grpSpPr>
          <a:xfrm>
            <a:off x="3000322" y="2204348"/>
            <a:ext cx="427578" cy="421351"/>
            <a:chOff x="-5254775" y="3631325"/>
            <a:chExt cx="296950" cy="292625"/>
          </a:xfrm>
        </p:grpSpPr>
        <p:sp>
          <p:nvSpPr>
            <p:cNvPr id="10074" name="Google Shape;10074;p92"/>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92"/>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92"/>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92"/>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92"/>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92"/>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92"/>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92"/>
          <p:cNvGrpSpPr/>
          <p:nvPr/>
        </p:nvGrpSpPr>
        <p:grpSpPr>
          <a:xfrm>
            <a:off x="3016181" y="2756270"/>
            <a:ext cx="419659" cy="420775"/>
            <a:chOff x="-5251625" y="3991275"/>
            <a:chExt cx="291450" cy="292225"/>
          </a:xfrm>
        </p:grpSpPr>
        <p:sp>
          <p:nvSpPr>
            <p:cNvPr id="10082" name="Google Shape;10082;p92"/>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92"/>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92"/>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92"/>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92"/>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92"/>
          <p:cNvGrpSpPr/>
          <p:nvPr/>
        </p:nvGrpSpPr>
        <p:grpSpPr>
          <a:xfrm>
            <a:off x="5756763" y="1689240"/>
            <a:ext cx="319874" cy="419623"/>
            <a:chOff x="-3365275" y="3253275"/>
            <a:chExt cx="222150" cy="291425"/>
          </a:xfrm>
        </p:grpSpPr>
        <p:sp>
          <p:nvSpPr>
            <p:cNvPr id="10088" name="Google Shape;10088;p92"/>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92"/>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92"/>
          <p:cNvGrpSpPr/>
          <p:nvPr/>
        </p:nvGrpSpPr>
        <p:grpSpPr>
          <a:xfrm>
            <a:off x="5730701" y="2204058"/>
            <a:ext cx="371998" cy="421927"/>
            <a:chOff x="-3383375" y="3611625"/>
            <a:chExt cx="258350" cy="293025"/>
          </a:xfrm>
        </p:grpSpPr>
        <p:sp>
          <p:nvSpPr>
            <p:cNvPr id="10091" name="Google Shape;10091;p92"/>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92"/>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92"/>
          <p:cNvGrpSpPr/>
          <p:nvPr/>
        </p:nvGrpSpPr>
        <p:grpSpPr>
          <a:xfrm>
            <a:off x="5793050" y="2756826"/>
            <a:ext cx="271097" cy="419659"/>
            <a:chOff x="-3347950" y="3971575"/>
            <a:chExt cx="188275" cy="291450"/>
          </a:xfrm>
        </p:grpSpPr>
        <p:sp>
          <p:nvSpPr>
            <p:cNvPr id="10094" name="Google Shape;10094;p92"/>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2"/>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92"/>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92"/>
          <p:cNvGrpSpPr/>
          <p:nvPr/>
        </p:nvGrpSpPr>
        <p:grpSpPr>
          <a:xfrm>
            <a:off x="842909" y="3307061"/>
            <a:ext cx="371998" cy="421927"/>
            <a:chOff x="-1575775" y="3238300"/>
            <a:chExt cx="258350" cy="293025"/>
          </a:xfrm>
        </p:grpSpPr>
        <p:sp>
          <p:nvSpPr>
            <p:cNvPr id="10098" name="Google Shape;10098;p92"/>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92"/>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92"/>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92"/>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92"/>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92"/>
          <p:cNvGrpSpPr/>
          <p:nvPr/>
        </p:nvGrpSpPr>
        <p:grpSpPr>
          <a:xfrm>
            <a:off x="2487807" y="3309051"/>
            <a:ext cx="423079" cy="424159"/>
            <a:chOff x="-1591550" y="3597475"/>
            <a:chExt cx="293825" cy="294575"/>
          </a:xfrm>
        </p:grpSpPr>
        <p:sp>
          <p:nvSpPr>
            <p:cNvPr id="10104" name="Google Shape;10104;p92"/>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92"/>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92"/>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92"/>
          <p:cNvGrpSpPr/>
          <p:nvPr/>
        </p:nvGrpSpPr>
        <p:grpSpPr>
          <a:xfrm>
            <a:off x="4137277" y="3318663"/>
            <a:ext cx="421927" cy="399248"/>
            <a:chOff x="-1592325" y="3957400"/>
            <a:chExt cx="293025" cy="277275"/>
          </a:xfrm>
        </p:grpSpPr>
        <p:sp>
          <p:nvSpPr>
            <p:cNvPr id="10108" name="Google Shape;10108;p92"/>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2"/>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92"/>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92"/>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92"/>
          <p:cNvGrpSpPr/>
          <p:nvPr/>
        </p:nvGrpSpPr>
        <p:grpSpPr>
          <a:xfrm>
            <a:off x="3624147" y="3310744"/>
            <a:ext cx="369730" cy="420775"/>
            <a:chOff x="-778700" y="3612425"/>
            <a:chExt cx="256775" cy="292225"/>
          </a:xfrm>
        </p:grpSpPr>
        <p:sp>
          <p:nvSpPr>
            <p:cNvPr id="10113" name="Google Shape;10113;p92"/>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92"/>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92"/>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92"/>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92"/>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92"/>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92"/>
          <p:cNvGrpSpPr/>
          <p:nvPr/>
        </p:nvGrpSpPr>
        <p:grpSpPr>
          <a:xfrm>
            <a:off x="6095649" y="3828305"/>
            <a:ext cx="340731" cy="387641"/>
            <a:chOff x="7728464" y="1561258"/>
            <a:chExt cx="349719" cy="397866"/>
          </a:xfrm>
        </p:grpSpPr>
        <p:sp>
          <p:nvSpPr>
            <p:cNvPr id="10120" name="Google Shape;10120;p92"/>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92"/>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92"/>
          <p:cNvGrpSpPr/>
          <p:nvPr/>
        </p:nvGrpSpPr>
        <p:grpSpPr>
          <a:xfrm>
            <a:off x="4018617" y="3828305"/>
            <a:ext cx="387681" cy="387641"/>
            <a:chOff x="5611350" y="1561258"/>
            <a:chExt cx="397907" cy="397866"/>
          </a:xfrm>
        </p:grpSpPr>
        <p:sp>
          <p:nvSpPr>
            <p:cNvPr id="10123" name="Google Shape;10123;p92"/>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92"/>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92"/>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2"/>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92"/>
          <p:cNvGrpSpPr/>
          <p:nvPr/>
        </p:nvGrpSpPr>
        <p:grpSpPr>
          <a:xfrm>
            <a:off x="4537903" y="3925571"/>
            <a:ext cx="387610" cy="193109"/>
            <a:chOff x="6140660" y="1661097"/>
            <a:chExt cx="397835" cy="198202"/>
          </a:xfrm>
        </p:grpSpPr>
        <p:sp>
          <p:nvSpPr>
            <p:cNvPr id="10128" name="Google Shape;10128;p92"/>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2"/>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92"/>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92"/>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92"/>
          <p:cNvGrpSpPr/>
          <p:nvPr/>
        </p:nvGrpSpPr>
        <p:grpSpPr>
          <a:xfrm>
            <a:off x="5057118" y="3828305"/>
            <a:ext cx="387681" cy="387641"/>
            <a:chOff x="6669907" y="1561258"/>
            <a:chExt cx="397907" cy="397866"/>
          </a:xfrm>
        </p:grpSpPr>
        <p:sp>
          <p:nvSpPr>
            <p:cNvPr id="10133" name="Google Shape;10133;p92"/>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92"/>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92"/>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92"/>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92"/>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92"/>
          <p:cNvGrpSpPr/>
          <p:nvPr/>
        </p:nvGrpSpPr>
        <p:grpSpPr>
          <a:xfrm>
            <a:off x="1942348" y="3885842"/>
            <a:ext cx="387681" cy="272572"/>
            <a:chOff x="3386036" y="1746339"/>
            <a:chExt cx="397907" cy="279762"/>
          </a:xfrm>
        </p:grpSpPr>
        <p:sp>
          <p:nvSpPr>
            <p:cNvPr id="10139" name="Google Shape;10139;p92"/>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92"/>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92"/>
          <p:cNvGrpSpPr/>
          <p:nvPr/>
        </p:nvGrpSpPr>
        <p:grpSpPr>
          <a:xfrm>
            <a:off x="2980045" y="3828288"/>
            <a:ext cx="387681" cy="387681"/>
            <a:chOff x="4417380" y="1687279"/>
            <a:chExt cx="397907" cy="397907"/>
          </a:xfrm>
        </p:grpSpPr>
        <p:sp>
          <p:nvSpPr>
            <p:cNvPr id="10142" name="Google Shape;10142;p92"/>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92"/>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92"/>
          <p:cNvGrpSpPr/>
          <p:nvPr/>
        </p:nvGrpSpPr>
        <p:grpSpPr>
          <a:xfrm>
            <a:off x="7926526" y="3308537"/>
            <a:ext cx="387661" cy="387661"/>
            <a:chOff x="2869999" y="1687279"/>
            <a:chExt cx="397887" cy="397887"/>
          </a:xfrm>
        </p:grpSpPr>
        <p:sp>
          <p:nvSpPr>
            <p:cNvPr id="10145" name="Google Shape;10145;p92"/>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92"/>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7" name="Google Shape;10147;p92"/>
          <p:cNvGrpSpPr/>
          <p:nvPr/>
        </p:nvGrpSpPr>
        <p:grpSpPr>
          <a:xfrm>
            <a:off x="2461634" y="3828664"/>
            <a:ext cx="386807" cy="386929"/>
            <a:chOff x="3902887" y="1687655"/>
            <a:chExt cx="397010" cy="397135"/>
          </a:xfrm>
        </p:grpSpPr>
        <p:sp>
          <p:nvSpPr>
            <p:cNvPr id="10148" name="Google Shape;10148;p92"/>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92"/>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92"/>
          <p:cNvGrpSpPr/>
          <p:nvPr/>
        </p:nvGrpSpPr>
        <p:grpSpPr>
          <a:xfrm>
            <a:off x="3499331" y="3828344"/>
            <a:ext cx="387681" cy="387681"/>
            <a:chOff x="4933458" y="1687279"/>
            <a:chExt cx="397907" cy="397907"/>
          </a:xfrm>
        </p:grpSpPr>
        <p:sp>
          <p:nvSpPr>
            <p:cNvPr id="10151" name="Google Shape;10151;p92"/>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92"/>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92"/>
          <p:cNvGrpSpPr/>
          <p:nvPr/>
        </p:nvGrpSpPr>
        <p:grpSpPr>
          <a:xfrm>
            <a:off x="5273586" y="3308775"/>
            <a:ext cx="387681" cy="387661"/>
            <a:chOff x="266768" y="1721375"/>
            <a:chExt cx="397907" cy="397887"/>
          </a:xfrm>
        </p:grpSpPr>
        <p:sp>
          <p:nvSpPr>
            <p:cNvPr id="10154" name="Google Shape;10154;p9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9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92"/>
          <p:cNvGrpSpPr/>
          <p:nvPr/>
        </p:nvGrpSpPr>
        <p:grpSpPr>
          <a:xfrm>
            <a:off x="7395588" y="3308924"/>
            <a:ext cx="387539" cy="386888"/>
            <a:chOff x="2408992" y="1722875"/>
            <a:chExt cx="397761" cy="397093"/>
          </a:xfrm>
        </p:grpSpPr>
        <p:sp>
          <p:nvSpPr>
            <p:cNvPr id="10157" name="Google Shape;10157;p92"/>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92"/>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92"/>
          <p:cNvGrpSpPr/>
          <p:nvPr/>
        </p:nvGrpSpPr>
        <p:grpSpPr>
          <a:xfrm>
            <a:off x="5576404" y="3828305"/>
            <a:ext cx="387641" cy="387641"/>
            <a:chOff x="7199196" y="1561258"/>
            <a:chExt cx="397866" cy="397866"/>
          </a:xfrm>
        </p:grpSpPr>
        <p:sp>
          <p:nvSpPr>
            <p:cNvPr id="10160" name="Google Shape;10160;p92"/>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92"/>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92"/>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92"/>
          <p:cNvGrpSpPr/>
          <p:nvPr/>
        </p:nvGrpSpPr>
        <p:grpSpPr>
          <a:xfrm>
            <a:off x="6332282" y="3308537"/>
            <a:ext cx="387661" cy="387661"/>
            <a:chOff x="1379798" y="1723250"/>
            <a:chExt cx="397887" cy="397887"/>
          </a:xfrm>
        </p:grpSpPr>
        <p:sp>
          <p:nvSpPr>
            <p:cNvPr id="10164" name="Google Shape;10164;p9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9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9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92"/>
          <p:cNvGrpSpPr/>
          <p:nvPr/>
        </p:nvGrpSpPr>
        <p:grpSpPr>
          <a:xfrm>
            <a:off x="5801242" y="3308537"/>
            <a:ext cx="387641" cy="387661"/>
            <a:chOff x="864491" y="1723250"/>
            <a:chExt cx="397866" cy="397887"/>
          </a:xfrm>
        </p:grpSpPr>
        <p:sp>
          <p:nvSpPr>
            <p:cNvPr id="10169" name="Google Shape;10169;p9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9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2" name="Google Shape;10172;p92"/>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3" name="Google Shape;10173;p92"/>
          <p:cNvGrpSpPr/>
          <p:nvPr/>
        </p:nvGrpSpPr>
        <p:grpSpPr>
          <a:xfrm>
            <a:off x="6568070" y="3827060"/>
            <a:ext cx="388966" cy="388966"/>
            <a:chOff x="1190625" y="238125"/>
            <a:chExt cx="5235075" cy="5235075"/>
          </a:xfrm>
        </p:grpSpPr>
        <p:sp>
          <p:nvSpPr>
            <p:cNvPr id="10174" name="Google Shape;10174;p92"/>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92"/>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6" name="Google Shape;10176;p9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80" name="Shape 10180"/>
        <p:cNvGrpSpPr/>
        <p:nvPr/>
      </p:nvGrpSpPr>
      <p:grpSpPr>
        <a:xfrm>
          <a:off x="0" y="0"/>
          <a:ext cx="0" cy="0"/>
          <a:chOff x="0" y="0"/>
          <a:chExt cx="0" cy="0"/>
        </a:xfrm>
      </p:grpSpPr>
      <p:pic>
        <p:nvPicPr>
          <p:cNvPr id="10181" name="Google Shape;10181;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5" name="Shape 1885"/>
        <p:cNvGrpSpPr/>
        <p:nvPr/>
      </p:nvGrpSpPr>
      <p:grpSpPr>
        <a:xfrm>
          <a:off x="0" y="0"/>
          <a:ext cx="0" cy="0"/>
          <a:chOff x="0" y="0"/>
          <a:chExt cx="0" cy="0"/>
        </a:xfrm>
      </p:grpSpPr>
      <p:sp>
        <p:nvSpPr>
          <p:cNvPr id="1886" name="Google Shape;1886;p43"/>
          <p:cNvSpPr txBox="1"/>
          <p:nvPr>
            <p:ph type="title"/>
          </p:nvPr>
        </p:nvSpPr>
        <p:spPr>
          <a:xfrm>
            <a:off x="4276925" y="1364150"/>
            <a:ext cx="4153800" cy="800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1887" name="Google Shape;1887;p43"/>
          <p:cNvSpPr txBox="1"/>
          <p:nvPr>
            <p:ph idx="1" type="subTitle"/>
          </p:nvPr>
        </p:nvSpPr>
        <p:spPr>
          <a:xfrm>
            <a:off x="4276925" y="2305368"/>
            <a:ext cx="4153800" cy="1416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give a brief description of the topic you want to talk about here. For example, if you want to talk about Mercury, you can say that it’s the smallest planet in the Solar System</a:t>
            </a:r>
            <a:endParaRPr/>
          </a:p>
        </p:txBody>
      </p:sp>
      <p:cxnSp>
        <p:nvCxnSpPr>
          <p:cNvPr id="1888" name="Google Shape;1888;p43"/>
          <p:cNvCxnSpPr/>
          <p:nvPr/>
        </p:nvCxnSpPr>
        <p:spPr>
          <a:xfrm>
            <a:off x="4670150" y="2215800"/>
            <a:ext cx="3641100" cy="0"/>
          </a:xfrm>
          <a:prstGeom prst="straightConnector1">
            <a:avLst/>
          </a:prstGeom>
          <a:noFill/>
          <a:ln cap="flat" cmpd="sng" w="28575">
            <a:solidFill>
              <a:schemeClr val="dk1"/>
            </a:solidFill>
            <a:prstDash val="solid"/>
            <a:round/>
            <a:headEnd len="med" w="med" type="none"/>
            <a:tailEnd len="med" w="med" type="none"/>
          </a:ln>
        </p:spPr>
      </p:cxnSp>
      <p:grpSp>
        <p:nvGrpSpPr>
          <p:cNvPr id="1889" name="Google Shape;1889;p43"/>
          <p:cNvGrpSpPr/>
          <p:nvPr/>
        </p:nvGrpSpPr>
        <p:grpSpPr>
          <a:xfrm>
            <a:off x="726562" y="1255007"/>
            <a:ext cx="2833748" cy="2745069"/>
            <a:chOff x="726562" y="1255007"/>
            <a:chExt cx="2833748" cy="2745069"/>
          </a:xfrm>
        </p:grpSpPr>
        <p:sp>
          <p:nvSpPr>
            <p:cNvPr id="1890" name="Google Shape;1890;p43"/>
            <p:cNvSpPr/>
            <p:nvPr/>
          </p:nvSpPr>
          <p:spPr>
            <a:xfrm>
              <a:off x="1218500" y="3577625"/>
              <a:ext cx="2341810" cy="186876"/>
            </a:xfrm>
            <a:custGeom>
              <a:rect b="b" l="l" r="r" t="t"/>
              <a:pathLst>
                <a:path extrusionOk="0" h="1442" w="27153">
                  <a:moveTo>
                    <a:pt x="13571" y="1"/>
                  </a:moveTo>
                  <a:cubicBezTo>
                    <a:pt x="6082" y="1"/>
                    <a:pt x="1" y="320"/>
                    <a:pt x="1" y="716"/>
                  </a:cubicBezTo>
                  <a:cubicBezTo>
                    <a:pt x="1" y="1111"/>
                    <a:pt x="6082" y="1441"/>
                    <a:pt x="13571" y="1441"/>
                  </a:cubicBezTo>
                  <a:cubicBezTo>
                    <a:pt x="21071" y="1441"/>
                    <a:pt x="27153" y="1111"/>
                    <a:pt x="27153" y="716"/>
                  </a:cubicBezTo>
                  <a:cubicBezTo>
                    <a:pt x="27153" y="320"/>
                    <a:pt x="21071" y="1"/>
                    <a:pt x="13571"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3"/>
            <p:cNvSpPr/>
            <p:nvPr/>
          </p:nvSpPr>
          <p:spPr>
            <a:xfrm>
              <a:off x="1548324" y="1255007"/>
              <a:ext cx="1682159" cy="2413884"/>
            </a:xfrm>
            <a:custGeom>
              <a:rect b="b" l="l" r="r" t="t"/>
              <a:pathLst>
                <a:path extrusionOk="0" h="78898" w="54789">
                  <a:moveTo>
                    <a:pt x="1" y="0"/>
                  </a:moveTo>
                  <a:lnTo>
                    <a:pt x="1" y="78897"/>
                  </a:lnTo>
                  <a:lnTo>
                    <a:pt x="54789" y="78897"/>
                  </a:lnTo>
                  <a:lnTo>
                    <a:pt x="547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3"/>
            <p:cNvSpPr/>
            <p:nvPr/>
          </p:nvSpPr>
          <p:spPr>
            <a:xfrm rot="-5400000">
              <a:off x="1103685" y="1810334"/>
              <a:ext cx="1033979" cy="26000"/>
            </a:xfrm>
            <a:custGeom>
              <a:rect b="b" l="l" r="r" t="t"/>
              <a:pathLst>
                <a:path extrusionOk="0" h="408" w="11548">
                  <a:moveTo>
                    <a:pt x="198" y="1"/>
                  </a:moveTo>
                  <a:cubicBezTo>
                    <a:pt x="88" y="1"/>
                    <a:pt x="0" y="88"/>
                    <a:pt x="0" y="198"/>
                  </a:cubicBezTo>
                  <a:cubicBezTo>
                    <a:pt x="0" y="308"/>
                    <a:pt x="88" y="407"/>
                    <a:pt x="198" y="407"/>
                  </a:cubicBezTo>
                  <a:lnTo>
                    <a:pt x="11349" y="407"/>
                  </a:lnTo>
                  <a:cubicBezTo>
                    <a:pt x="11459" y="407"/>
                    <a:pt x="11547" y="308"/>
                    <a:pt x="11547" y="198"/>
                  </a:cubicBezTo>
                  <a:cubicBezTo>
                    <a:pt x="11547" y="88"/>
                    <a:pt x="11459" y="1"/>
                    <a:pt x="1134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3"/>
            <p:cNvSpPr/>
            <p:nvPr/>
          </p:nvSpPr>
          <p:spPr>
            <a:xfrm>
              <a:off x="726562" y="3813200"/>
              <a:ext cx="1612413" cy="186876"/>
            </a:xfrm>
            <a:custGeom>
              <a:rect b="b" l="l" r="r" t="t"/>
              <a:pathLst>
                <a:path extrusionOk="0" h="1442" w="27153">
                  <a:moveTo>
                    <a:pt x="13571" y="1"/>
                  </a:moveTo>
                  <a:cubicBezTo>
                    <a:pt x="6082" y="1"/>
                    <a:pt x="1" y="320"/>
                    <a:pt x="1" y="716"/>
                  </a:cubicBezTo>
                  <a:cubicBezTo>
                    <a:pt x="1" y="1111"/>
                    <a:pt x="6082" y="1441"/>
                    <a:pt x="13571" y="1441"/>
                  </a:cubicBezTo>
                  <a:cubicBezTo>
                    <a:pt x="21071" y="1441"/>
                    <a:pt x="27153" y="1111"/>
                    <a:pt x="27153" y="716"/>
                  </a:cubicBezTo>
                  <a:cubicBezTo>
                    <a:pt x="27153" y="320"/>
                    <a:pt x="21071" y="1"/>
                    <a:pt x="13571"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3"/>
            <p:cNvSpPr/>
            <p:nvPr/>
          </p:nvSpPr>
          <p:spPr>
            <a:xfrm>
              <a:off x="1752716" y="2110374"/>
              <a:ext cx="1306269" cy="31"/>
            </a:xfrm>
            <a:custGeom>
              <a:rect b="b" l="l" r="r" t="t"/>
              <a:pathLst>
                <a:path extrusionOk="0" fill="none" h="1" w="42546">
                  <a:moveTo>
                    <a:pt x="0" y="1"/>
                  </a:moveTo>
                  <a:lnTo>
                    <a:pt x="42546" y="1"/>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3"/>
            <p:cNvSpPr/>
            <p:nvPr/>
          </p:nvSpPr>
          <p:spPr>
            <a:xfrm>
              <a:off x="1752716" y="1394886"/>
              <a:ext cx="1133014" cy="558787"/>
            </a:xfrm>
            <a:custGeom>
              <a:rect b="b" l="l" r="r" t="t"/>
              <a:pathLst>
                <a:path extrusionOk="0" fill="none" h="18264" w="36903">
                  <a:moveTo>
                    <a:pt x="0" y="18264"/>
                  </a:moveTo>
                  <a:lnTo>
                    <a:pt x="5644" y="12649"/>
                  </a:lnTo>
                  <a:lnTo>
                    <a:pt x="10883" y="17280"/>
                  </a:lnTo>
                  <a:lnTo>
                    <a:pt x="22344" y="4719"/>
                  </a:lnTo>
                  <a:lnTo>
                    <a:pt x="25209" y="7295"/>
                  </a:lnTo>
                  <a:lnTo>
                    <a:pt x="30564" y="1940"/>
                  </a:lnTo>
                  <a:lnTo>
                    <a:pt x="36902" y="1"/>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3"/>
            <p:cNvSpPr/>
            <p:nvPr/>
          </p:nvSpPr>
          <p:spPr>
            <a:xfrm>
              <a:off x="2885730" y="1394886"/>
              <a:ext cx="31" cy="715525"/>
            </a:xfrm>
            <a:custGeom>
              <a:rect b="b" l="l" r="r" t="t"/>
              <a:pathLst>
                <a:path extrusionOk="0" fill="none" h="23387" w="1">
                  <a:moveTo>
                    <a:pt x="0" y="1"/>
                  </a:moveTo>
                  <a:lnTo>
                    <a:pt x="0" y="23387"/>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3"/>
            <p:cNvSpPr/>
            <p:nvPr/>
          </p:nvSpPr>
          <p:spPr>
            <a:xfrm>
              <a:off x="2786190" y="1424134"/>
              <a:ext cx="31" cy="689825"/>
            </a:xfrm>
            <a:custGeom>
              <a:rect b="b" l="l" r="r" t="t"/>
              <a:pathLst>
                <a:path extrusionOk="0" fill="none" h="22547" w="1">
                  <a:moveTo>
                    <a:pt x="1" y="0"/>
                  </a:moveTo>
                  <a:lnTo>
                    <a:pt x="1" y="22546"/>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3"/>
            <p:cNvSpPr/>
            <p:nvPr/>
          </p:nvSpPr>
          <p:spPr>
            <a:xfrm>
              <a:off x="2691101" y="1454239"/>
              <a:ext cx="31" cy="656171"/>
            </a:xfrm>
            <a:custGeom>
              <a:rect b="b" l="l" r="r" t="t"/>
              <a:pathLst>
                <a:path extrusionOk="0" fill="none" h="21447" w="1">
                  <a:moveTo>
                    <a:pt x="1" y="0"/>
                  </a:moveTo>
                  <a:lnTo>
                    <a:pt x="1" y="21447"/>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3"/>
            <p:cNvSpPr/>
            <p:nvPr/>
          </p:nvSpPr>
          <p:spPr>
            <a:xfrm>
              <a:off x="2604917" y="1540119"/>
              <a:ext cx="31" cy="570291"/>
            </a:xfrm>
            <a:custGeom>
              <a:rect b="b" l="l" r="r" t="t"/>
              <a:pathLst>
                <a:path extrusionOk="0" fill="none" h="18640" w="1">
                  <a:moveTo>
                    <a:pt x="0" y="1"/>
                  </a:moveTo>
                  <a:lnTo>
                    <a:pt x="0" y="18640"/>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3"/>
            <p:cNvSpPr/>
            <p:nvPr/>
          </p:nvSpPr>
          <p:spPr>
            <a:xfrm>
              <a:off x="2526716" y="1618044"/>
              <a:ext cx="31" cy="492365"/>
            </a:xfrm>
            <a:custGeom>
              <a:rect b="b" l="l" r="r" t="t"/>
              <a:pathLst>
                <a:path extrusionOk="0" fill="none" h="16093" w="1">
                  <a:moveTo>
                    <a:pt x="0" y="1"/>
                  </a:moveTo>
                  <a:lnTo>
                    <a:pt x="0" y="16093"/>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3"/>
            <p:cNvSpPr/>
            <p:nvPr/>
          </p:nvSpPr>
          <p:spPr>
            <a:xfrm>
              <a:off x="2438720" y="1539232"/>
              <a:ext cx="31" cy="571178"/>
            </a:xfrm>
            <a:custGeom>
              <a:rect b="b" l="l" r="r" t="t"/>
              <a:pathLst>
                <a:path extrusionOk="0" fill="none" h="18669" w="1">
                  <a:moveTo>
                    <a:pt x="1" y="1"/>
                  </a:moveTo>
                  <a:lnTo>
                    <a:pt x="1" y="18669"/>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3"/>
            <p:cNvSpPr/>
            <p:nvPr/>
          </p:nvSpPr>
          <p:spPr>
            <a:xfrm>
              <a:off x="2360550" y="1625142"/>
              <a:ext cx="31" cy="485267"/>
            </a:xfrm>
            <a:custGeom>
              <a:rect b="b" l="l" r="r" t="t"/>
              <a:pathLst>
                <a:path extrusionOk="0" fill="none" h="15861" w="1">
                  <a:moveTo>
                    <a:pt x="0" y="0"/>
                  </a:moveTo>
                  <a:lnTo>
                    <a:pt x="0" y="15861"/>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3"/>
            <p:cNvSpPr/>
            <p:nvPr/>
          </p:nvSpPr>
          <p:spPr>
            <a:xfrm>
              <a:off x="2273444" y="1720750"/>
              <a:ext cx="31" cy="389658"/>
            </a:xfrm>
            <a:custGeom>
              <a:rect b="b" l="l" r="r" t="t"/>
              <a:pathLst>
                <a:path extrusionOk="0" fill="none" h="12736" w="1">
                  <a:moveTo>
                    <a:pt x="1" y="1"/>
                  </a:moveTo>
                  <a:lnTo>
                    <a:pt x="1" y="12736"/>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3"/>
            <p:cNvSpPr/>
            <p:nvPr/>
          </p:nvSpPr>
          <p:spPr>
            <a:xfrm>
              <a:off x="2182808" y="1818164"/>
              <a:ext cx="31" cy="292243"/>
            </a:xfrm>
            <a:custGeom>
              <a:rect b="b" l="l" r="r" t="t"/>
              <a:pathLst>
                <a:path extrusionOk="0" fill="none" h="9552" w="1">
                  <a:moveTo>
                    <a:pt x="1" y="1"/>
                  </a:moveTo>
                  <a:lnTo>
                    <a:pt x="1" y="9552"/>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3"/>
            <p:cNvSpPr/>
            <p:nvPr/>
          </p:nvSpPr>
          <p:spPr>
            <a:xfrm>
              <a:off x="2086830" y="1923532"/>
              <a:ext cx="31" cy="186874"/>
            </a:xfrm>
            <a:custGeom>
              <a:rect b="b" l="l" r="r" t="t"/>
              <a:pathLst>
                <a:path extrusionOk="0" fill="none" h="6108" w="1">
                  <a:moveTo>
                    <a:pt x="1" y="1"/>
                  </a:moveTo>
                  <a:lnTo>
                    <a:pt x="1" y="6108"/>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3"/>
            <p:cNvSpPr/>
            <p:nvPr/>
          </p:nvSpPr>
          <p:spPr>
            <a:xfrm>
              <a:off x="2004207" y="1851818"/>
              <a:ext cx="31" cy="256814"/>
            </a:xfrm>
            <a:custGeom>
              <a:rect b="b" l="l" r="r" t="t"/>
              <a:pathLst>
                <a:path extrusionOk="0" fill="none" h="8394" w="1">
                  <a:moveTo>
                    <a:pt x="0" y="8394"/>
                  </a:moveTo>
                  <a:lnTo>
                    <a:pt x="0" y="0"/>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3"/>
            <p:cNvSpPr/>
            <p:nvPr/>
          </p:nvSpPr>
          <p:spPr>
            <a:xfrm>
              <a:off x="1926006" y="1781848"/>
              <a:ext cx="31" cy="328560"/>
            </a:xfrm>
            <a:custGeom>
              <a:rect b="b" l="l" r="r" t="t"/>
              <a:pathLst>
                <a:path extrusionOk="0" fill="none" h="10739" w="1">
                  <a:moveTo>
                    <a:pt x="0" y="1"/>
                  </a:moveTo>
                  <a:lnTo>
                    <a:pt x="0" y="10739"/>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3"/>
            <p:cNvSpPr/>
            <p:nvPr/>
          </p:nvSpPr>
          <p:spPr>
            <a:xfrm>
              <a:off x="1847804" y="1858885"/>
              <a:ext cx="31" cy="249747"/>
            </a:xfrm>
            <a:custGeom>
              <a:rect b="b" l="l" r="r" t="t"/>
              <a:pathLst>
                <a:path extrusionOk="0" fill="none" h="8163" w="1">
                  <a:moveTo>
                    <a:pt x="0" y="1"/>
                  </a:moveTo>
                  <a:lnTo>
                    <a:pt x="0" y="8163"/>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3"/>
            <p:cNvSpPr/>
            <p:nvPr/>
          </p:nvSpPr>
          <p:spPr>
            <a:xfrm>
              <a:off x="1752716" y="1953637"/>
              <a:ext cx="31" cy="154994"/>
            </a:xfrm>
            <a:custGeom>
              <a:rect b="b" l="l" r="r" t="t"/>
              <a:pathLst>
                <a:path extrusionOk="0" fill="none" h="5066" w="1">
                  <a:moveTo>
                    <a:pt x="0" y="1"/>
                  </a:moveTo>
                  <a:lnTo>
                    <a:pt x="0" y="5066"/>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a:off x="2413851" y="1514450"/>
              <a:ext cx="49799" cy="50482"/>
            </a:xfrm>
            <a:custGeom>
              <a:rect b="b" l="l" r="r" t="t"/>
              <a:pathLst>
                <a:path extrusionOk="0" h="1650" w="1622">
                  <a:moveTo>
                    <a:pt x="811" y="0"/>
                  </a:moveTo>
                  <a:cubicBezTo>
                    <a:pt x="348" y="0"/>
                    <a:pt x="1" y="376"/>
                    <a:pt x="1" y="811"/>
                  </a:cubicBezTo>
                  <a:cubicBezTo>
                    <a:pt x="1" y="1274"/>
                    <a:pt x="348" y="1650"/>
                    <a:pt x="811" y="1650"/>
                  </a:cubicBezTo>
                  <a:cubicBezTo>
                    <a:pt x="1245" y="1650"/>
                    <a:pt x="1621" y="1274"/>
                    <a:pt x="1621" y="811"/>
                  </a:cubicBezTo>
                  <a:cubicBezTo>
                    <a:pt x="1621" y="376"/>
                    <a:pt x="1245"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a:off x="2501816" y="1593262"/>
              <a:ext cx="49799" cy="49594"/>
            </a:xfrm>
            <a:custGeom>
              <a:rect b="b" l="l" r="r" t="t"/>
              <a:pathLst>
                <a:path extrusionOk="0" h="1621" w="1622">
                  <a:moveTo>
                    <a:pt x="811" y="0"/>
                  </a:moveTo>
                  <a:cubicBezTo>
                    <a:pt x="377" y="0"/>
                    <a:pt x="1" y="347"/>
                    <a:pt x="1" y="811"/>
                  </a:cubicBezTo>
                  <a:cubicBezTo>
                    <a:pt x="1" y="1245"/>
                    <a:pt x="377" y="1621"/>
                    <a:pt x="811" y="1621"/>
                  </a:cubicBezTo>
                  <a:cubicBezTo>
                    <a:pt x="1274" y="1621"/>
                    <a:pt x="1622" y="1245"/>
                    <a:pt x="1622" y="811"/>
                  </a:cubicBezTo>
                  <a:cubicBezTo>
                    <a:pt x="1622" y="347"/>
                    <a:pt x="1274"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a:off x="2335507" y="1429427"/>
              <a:ext cx="49799" cy="49625"/>
            </a:xfrm>
            <a:custGeom>
              <a:rect b="b" l="l" r="r" t="t"/>
              <a:pathLst>
                <a:path extrusionOk="0" h="1622" w="1622">
                  <a:moveTo>
                    <a:pt x="811" y="1"/>
                  </a:moveTo>
                  <a:cubicBezTo>
                    <a:pt x="348" y="1"/>
                    <a:pt x="0" y="377"/>
                    <a:pt x="0" y="811"/>
                  </a:cubicBezTo>
                  <a:cubicBezTo>
                    <a:pt x="0" y="1274"/>
                    <a:pt x="348" y="1622"/>
                    <a:pt x="811" y="1622"/>
                  </a:cubicBezTo>
                  <a:cubicBezTo>
                    <a:pt x="1245" y="1622"/>
                    <a:pt x="1621" y="1274"/>
                    <a:pt x="1621" y="811"/>
                  </a:cubicBezTo>
                  <a:cubicBezTo>
                    <a:pt x="1621" y="377"/>
                    <a:pt x="1245" y="1"/>
                    <a:pt x="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a:off x="2530104" y="1370104"/>
              <a:ext cx="49799" cy="50512"/>
            </a:xfrm>
            <a:custGeom>
              <a:rect b="b" l="l" r="r" t="t"/>
              <a:pathLst>
                <a:path extrusionOk="0" h="1651" w="1622">
                  <a:moveTo>
                    <a:pt x="811" y="1"/>
                  </a:moveTo>
                  <a:cubicBezTo>
                    <a:pt x="348" y="1"/>
                    <a:pt x="1" y="377"/>
                    <a:pt x="1" y="811"/>
                  </a:cubicBezTo>
                  <a:cubicBezTo>
                    <a:pt x="1" y="1274"/>
                    <a:pt x="348" y="1650"/>
                    <a:pt x="811" y="1650"/>
                  </a:cubicBezTo>
                  <a:cubicBezTo>
                    <a:pt x="1245" y="1650"/>
                    <a:pt x="1621" y="1274"/>
                    <a:pt x="1621" y="811"/>
                  </a:cubicBezTo>
                  <a:cubicBezTo>
                    <a:pt x="1621" y="377"/>
                    <a:pt x="1245" y="1"/>
                    <a:pt x="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a:off x="2061960" y="1898750"/>
              <a:ext cx="49799" cy="49625"/>
            </a:xfrm>
            <a:custGeom>
              <a:rect b="b" l="l" r="r" t="t"/>
              <a:pathLst>
                <a:path extrusionOk="0" h="1622" w="1622">
                  <a:moveTo>
                    <a:pt x="811" y="0"/>
                  </a:moveTo>
                  <a:cubicBezTo>
                    <a:pt x="377" y="0"/>
                    <a:pt x="0" y="377"/>
                    <a:pt x="0" y="811"/>
                  </a:cubicBezTo>
                  <a:cubicBezTo>
                    <a:pt x="0" y="1274"/>
                    <a:pt x="377" y="1621"/>
                    <a:pt x="811" y="1621"/>
                  </a:cubicBezTo>
                  <a:cubicBezTo>
                    <a:pt x="1274" y="1621"/>
                    <a:pt x="1621" y="1274"/>
                    <a:pt x="1621" y="811"/>
                  </a:cubicBezTo>
                  <a:cubicBezTo>
                    <a:pt x="1621" y="377"/>
                    <a:pt x="1274"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a:off x="1900215" y="1757066"/>
              <a:ext cx="50690" cy="49625"/>
            </a:xfrm>
            <a:custGeom>
              <a:rect b="b" l="l" r="r" t="t"/>
              <a:pathLst>
                <a:path extrusionOk="0" h="1622" w="1651">
                  <a:moveTo>
                    <a:pt x="840" y="0"/>
                  </a:moveTo>
                  <a:cubicBezTo>
                    <a:pt x="377" y="0"/>
                    <a:pt x="1" y="348"/>
                    <a:pt x="1" y="811"/>
                  </a:cubicBezTo>
                  <a:cubicBezTo>
                    <a:pt x="1" y="1245"/>
                    <a:pt x="377" y="1621"/>
                    <a:pt x="840" y="1621"/>
                  </a:cubicBezTo>
                  <a:cubicBezTo>
                    <a:pt x="1274" y="1621"/>
                    <a:pt x="1650" y="1245"/>
                    <a:pt x="1650" y="811"/>
                  </a:cubicBezTo>
                  <a:cubicBezTo>
                    <a:pt x="1650" y="348"/>
                    <a:pt x="1274" y="0"/>
                    <a:pt x="8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3"/>
            <p:cNvSpPr/>
            <p:nvPr/>
          </p:nvSpPr>
          <p:spPr>
            <a:xfrm>
              <a:off x="1727816" y="1928855"/>
              <a:ext cx="49799" cy="49625"/>
            </a:xfrm>
            <a:custGeom>
              <a:rect b="b" l="l" r="r" t="t"/>
              <a:pathLst>
                <a:path extrusionOk="0" h="1622" w="1622">
                  <a:moveTo>
                    <a:pt x="811" y="0"/>
                  </a:moveTo>
                  <a:cubicBezTo>
                    <a:pt x="348" y="0"/>
                    <a:pt x="1" y="377"/>
                    <a:pt x="1" y="811"/>
                  </a:cubicBezTo>
                  <a:cubicBezTo>
                    <a:pt x="1" y="1274"/>
                    <a:pt x="348" y="1621"/>
                    <a:pt x="811" y="1621"/>
                  </a:cubicBezTo>
                  <a:cubicBezTo>
                    <a:pt x="1245" y="1621"/>
                    <a:pt x="1622" y="1274"/>
                    <a:pt x="1622" y="811"/>
                  </a:cubicBezTo>
                  <a:cubicBezTo>
                    <a:pt x="1622" y="377"/>
                    <a:pt x="1245"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3"/>
            <p:cNvSpPr/>
            <p:nvPr/>
          </p:nvSpPr>
          <p:spPr>
            <a:xfrm>
              <a:off x="2273444" y="2276840"/>
              <a:ext cx="785554" cy="31"/>
            </a:xfrm>
            <a:custGeom>
              <a:rect b="b" l="l" r="r" t="t"/>
              <a:pathLst>
                <a:path extrusionOk="0" fill="none" h="1" w="25586">
                  <a:moveTo>
                    <a:pt x="1" y="1"/>
                  </a:moveTo>
                  <a:lnTo>
                    <a:pt x="25586" y="1"/>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a:off x="2273444" y="2335276"/>
              <a:ext cx="792677" cy="31"/>
            </a:xfrm>
            <a:custGeom>
              <a:rect b="b" l="l" r="r" t="t"/>
              <a:pathLst>
                <a:path extrusionOk="0" fill="none" h="1" w="25818">
                  <a:moveTo>
                    <a:pt x="1" y="1"/>
                  </a:moveTo>
                  <a:lnTo>
                    <a:pt x="25817" y="1"/>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a:off x="2273444" y="2461907"/>
              <a:ext cx="785554" cy="31"/>
            </a:xfrm>
            <a:custGeom>
              <a:rect b="b" l="l" r="r" t="t"/>
              <a:pathLst>
                <a:path extrusionOk="0" fill="none" h="1" w="25586">
                  <a:moveTo>
                    <a:pt x="1" y="1"/>
                  </a:moveTo>
                  <a:lnTo>
                    <a:pt x="25586" y="1"/>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a:off x="2273444" y="2517712"/>
              <a:ext cx="785554" cy="31"/>
            </a:xfrm>
            <a:custGeom>
              <a:rect b="b" l="l" r="r" t="t"/>
              <a:pathLst>
                <a:path extrusionOk="0" fill="none" h="1" w="25586">
                  <a:moveTo>
                    <a:pt x="1" y="0"/>
                  </a:moveTo>
                  <a:lnTo>
                    <a:pt x="25586" y="0"/>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3"/>
            <p:cNvSpPr/>
            <p:nvPr/>
          </p:nvSpPr>
          <p:spPr>
            <a:xfrm>
              <a:off x="2273444" y="2572599"/>
              <a:ext cx="785554" cy="31"/>
            </a:xfrm>
            <a:custGeom>
              <a:rect b="b" l="l" r="r" t="t"/>
              <a:pathLst>
                <a:path extrusionOk="0" fill="none" h="1" w="25586">
                  <a:moveTo>
                    <a:pt x="1" y="1"/>
                  </a:moveTo>
                  <a:lnTo>
                    <a:pt x="25586" y="1"/>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3"/>
            <p:cNvSpPr/>
            <p:nvPr/>
          </p:nvSpPr>
          <p:spPr>
            <a:xfrm>
              <a:off x="2273444" y="2628373"/>
              <a:ext cx="785554" cy="31"/>
            </a:xfrm>
            <a:custGeom>
              <a:rect b="b" l="l" r="r" t="t"/>
              <a:pathLst>
                <a:path extrusionOk="0" fill="none" h="1" w="25586">
                  <a:moveTo>
                    <a:pt x="1" y="1"/>
                  </a:moveTo>
                  <a:lnTo>
                    <a:pt x="25586" y="1"/>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a:off x="2330090" y="2907306"/>
              <a:ext cx="61344" cy="156769"/>
            </a:xfrm>
            <a:custGeom>
              <a:rect b="b" l="l" r="r" t="t"/>
              <a:pathLst>
                <a:path extrusionOk="0" h="5124" w="1998">
                  <a:moveTo>
                    <a:pt x="0" y="1"/>
                  </a:moveTo>
                  <a:lnTo>
                    <a:pt x="0" y="5124"/>
                  </a:lnTo>
                  <a:lnTo>
                    <a:pt x="1997" y="5124"/>
                  </a:lnTo>
                  <a:lnTo>
                    <a:pt x="19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a:off x="2443874" y="2818764"/>
              <a:ext cx="60453" cy="245311"/>
            </a:xfrm>
            <a:custGeom>
              <a:rect b="b" l="l" r="r" t="t"/>
              <a:pathLst>
                <a:path extrusionOk="0" h="8018" w="1969">
                  <a:moveTo>
                    <a:pt x="1" y="1"/>
                  </a:moveTo>
                  <a:lnTo>
                    <a:pt x="1" y="8018"/>
                  </a:lnTo>
                  <a:lnTo>
                    <a:pt x="1969" y="8018"/>
                  </a:lnTo>
                  <a:lnTo>
                    <a:pt x="19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3"/>
            <p:cNvSpPr/>
            <p:nvPr/>
          </p:nvSpPr>
          <p:spPr>
            <a:xfrm>
              <a:off x="2556767" y="2768283"/>
              <a:ext cx="61344" cy="295792"/>
            </a:xfrm>
            <a:custGeom>
              <a:rect b="b" l="l" r="r" t="t"/>
              <a:pathLst>
                <a:path extrusionOk="0" h="9668" w="1998">
                  <a:moveTo>
                    <a:pt x="0" y="1"/>
                  </a:moveTo>
                  <a:lnTo>
                    <a:pt x="0" y="9668"/>
                  </a:lnTo>
                  <a:lnTo>
                    <a:pt x="1997" y="9668"/>
                  </a:lnTo>
                  <a:lnTo>
                    <a:pt x="19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3"/>
            <p:cNvSpPr/>
            <p:nvPr/>
          </p:nvSpPr>
          <p:spPr>
            <a:xfrm>
              <a:off x="2784335" y="2768283"/>
              <a:ext cx="61344" cy="295792"/>
            </a:xfrm>
            <a:custGeom>
              <a:rect b="b" l="l" r="r" t="t"/>
              <a:pathLst>
                <a:path extrusionOk="0" h="9668" w="1998">
                  <a:moveTo>
                    <a:pt x="0" y="1"/>
                  </a:moveTo>
                  <a:lnTo>
                    <a:pt x="0" y="9668"/>
                  </a:lnTo>
                  <a:lnTo>
                    <a:pt x="1997" y="9668"/>
                  </a:lnTo>
                  <a:lnTo>
                    <a:pt x="19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3"/>
            <p:cNvSpPr/>
            <p:nvPr/>
          </p:nvSpPr>
          <p:spPr>
            <a:xfrm>
              <a:off x="2898118" y="2706298"/>
              <a:ext cx="60453" cy="357778"/>
            </a:xfrm>
            <a:custGeom>
              <a:rect b="b" l="l" r="r" t="t"/>
              <a:pathLst>
                <a:path extrusionOk="0" h="11694" w="1969">
                  <a:moveTo>
                    <a:pt x="1" y="1"/>
                  </a:moveTo>
                  <a:lnTo>
                    <a:pt x="1" y="11694"/>
                  </a:lnTo>
                  <a:lnTo>
                    <a:pt x="1969" y="11694"/>
                  </a:lnTo>
                  <a:lnTo>
                    <a:pt x="19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3"/>
            <p:cNvSpPr/>
            <p:nvPr/>
          </p:nvSpPr>
          <p:spPr>
            <a:xfrm>
              <a:off x="2670551" y="2677080"/>
              <a:ext cx="61344" cy="386996"/>
            </a:xfrm>
            <a:custGeom>
              <a:rect b="b" l="l" r="r" t="t"/>
              <a:pathLst>
                <a:path extrusionOk="0" h="12649" w="1998">
                  <a:moveTo>
                    <a:pt x="0" y="1"/>
                  </a:moveTo>
                  <a:lnTo>
                    <a:pt x="0" y="12649"/>
                  </a:lnTo>
                  <a:lnTo>
                    <a:pt x="1997" y="12649"/>
                  </a:lnTo>
                  <a:lnTo>
                    <a:pt x="19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3"/>
            <p:cNvSpPr/>
            <p:nvPr/>
          </p:nvSpPr>
          <p:spPr>
            <a:xfrm>
              <a:off x="2287660" y="3198629"/>
              <a:ext cx="598085" cy="162092"/>
            </a:xfrm>
            <a:custGeom>
              <a:rect b="b" l="l" r="r" t="t"/>
              <a:pathLst>
                <a:path extrusionOk="0" h="5298" w="19480">
                  <a:moveTo>
                    <a:pt x="1" y="1"/>
                  </a:moveTo>
                  <a:lnTo>
                    <a:pt x="1" y="5297"/>
                  </a:lnTo>
                  <a:lnTo>
                    <a:pt x="19479" y="5297"/>
                  </a:lnTo>
                  <a:lnTo>
                    <a:pt x="194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3"/>
            <p:cNvSpPr/>
            <p:nvPr/>
          </p:nvSpPr>
          <p:spPr>
            <a:xfrm>
              <a:off x="2287660" y="3131351"/>
              <a:ext cx="821108" cy="31"/>
            </a:xfrm>
            <a:custGeom>
              <a:rect b="b" l="l" r="r" t="t"/>
              <a:pathLst>
                <a:path extrusionOk="0" fill="none" h="1" w="26744">
                  <a:moveTo>
                    <a:pt x="1" y="0"/>
                  </a:moveTo>
                  <a:lnTo>
                    <a:pt x="26744" y="0"/>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3"/>
            <p:cNvSpPr/>
            <p:nvPr/>
          </p:nvSpPr>
          <p:spPr>
            <a:xfrm>
              <a:off x="2273444" y="3438614"/>
              <a:ext cx="835323" cy="31"/>
            </a:xfrm>
            <a:custGeom>
              <a:rect b="b" l="l" r="r" t="t"/>
              <a:pathLst>
                <a:path extrusionOk="0" fill="none" h="1" w="27207">
                  <a:moveTo>
                    <a:pt x="1" y="0"/>
                  </a:moveTo>
                  <a:lnTo>
                    <a:pt x="27207" y="0"/>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3"/>
            <p:cNvSpPr/>
            <p:nvPr/>
          </p:nvSpPr>
          <p:spPr>
            <a:xfrm>
              <a:off x="2273444" y="3515651"/>
              <a:ext cx="835323" cy="918"/>
            </a:xfrm>
            <a:custGeom>
              <a:rect b="b" l="l" r="r" t="t"/>
              <a:pathLst>
                <a:path extrusionOk="0" fill="none" h="30" w="27207">
                  <a:moveTo>
                    <a:pt x="1" y="0"/>
                  </a:moveTo>
                  <a:cubicBezTo>
                    <a:pt x="406" y="29"/>
                    <a:pt x="27207" y="0"/>
                    <a:pt x="27207" y="0"/>
                  </a:cubicBez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3"/>
            <p:cNvSpPr/>
            <p:nvPr/>
          </p:nvSpPr>
          <p:spPr>
            <a:xfrm>
              <a:off x="899625" y="2194510"/>
              <a:ext cx="1279619" cy="1693984"/>
            </a:xfrm>
            <a:custGeom>
              <a:rect b="b" l="l" r="r" t="t"/>
              <a:pathLst>
                <a:path extrusionOk="0" h="55368" w="41678">
                  <a:moveTo>
                    <a:pt x="0" y="0"/>
                  </a:moveTo>
                  <a:lnTo>
                    <a:pt x="0" y="55367"/>
                  </a:lnTo>
                  <a:lnTo>
                    <a:pt x="41678" y="55367"/>
                  </a:lnTo>
                  <a:lnTo>
                    <a:pt x="416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3"/>
            <p:cNvSpPr/>
            <p:nvPr/>
          </p:nvSpPr>
          <p:spPr>
            <a:xfrm>
              <a:off x="977826" y="2276840"/>
              <a:ext cx="1140997" cy="370169"/>
            </a:xfrm>
            <a:custGeom>
              <a:rect b="b" l="l" r="r" t="t"/>
              <a:pathLst>
                <a:path extrusionOk="0" h="12099" w="37163">
                  <a:moveTo>
                    <a:pt x="0" y="1"/>
                  </a:moveTo>
                  <a:lnTo>
                    <a:pt x="0" y="12099"/>
                  </a:lnTo>
                  <a:lnTo>
                    <a:pt x="37163" y="12099"/>
                  </a:lnTo>
                  <a:lnTo>
                    <a:pt x="37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3"/>
            <p:cNvSpPr/>
            <p:nvPr/>
          </p:nvSpPr>
          <p:spPr>
            <a:xfrm>
              <a:off x="978717" y="2747050"/>
              <a:ext cx="1108115" cy="215205"/>
            </a:xfrm>
            <a:custGeom>
              <a:rect b="b" l="l" r="r" t="t"/>
              <a:pathLst>
                <a:path extrusionOk="0" h="7034" w="36092">
                  <a:moveTo>
                    <a:pt x="0" y="0"/>
                  </a:moveTo>
                  <a:lnTo>
                    <a:pt x="0" y="7033"/>
                  </a:lnTo>
                  <a:lnTo>
                    <a:pt x="36092" y="7033"/>
                  </a:lnTo>
                  <a:lnTo>
                    <a:pt x="360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3"/>
            <p:cNvSpPr/>
            <p:nvPr/>
          </p:nvSpPr>
          <p:spPr>
            <a:xfrm>
              <a:off x="978717" y="3024208"/>
              <a:ext cx="1108115" cy="214318"/>
            </a:xfrm>
            <a:custGeom>
              <a:rect b="b" l="l" r="r" t="t"/>
              <a:pathLst>
                <a:path extrusionOk="0" h="7005" w="36092">
                  <a:moveTo>
                    <a:pt x="0" y="0"/>
                  </a:moveTo>
                  <a:lnTo>
                    <a:pt x="0" y="7004"/>
                  </a:lnTo>
                  <a:lnTo>
                    <a:pt x="36092" y="7004"/>
                  </a:lnTo>
                  <a:lnTo>
                    <a:pt x="360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3"/>
            <p:cNvSpPr/>
            <p:nvPr/>
          </p:nvSpPr>
          <p:spPr>
            <a:xfrm>
              <a:off x="978717" y="3300478"/>
              <a:ext cx="1108115" cy="215205"/>
            </a:xfrm>
            <a:custGeom>
              <a:rect b="b" l="l" r="r" t="t"/>
              <a:pathLst>
                <a:path extrusionOk="0" h="7034" w="36092">
                  <a:moveTo>
                    <a:pt x="0" y="0"/>
                  </a:moveTo>
                  <a:lnTo>
                    <a:pt x="0" y="7033"/>
                  </a:lnTo>
                  <a:lnTo>
                    <a:pt x="36092" y="7033"/>
                  </a:lnTo>
                  <a:lnTo>
                    <a:pt x="360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3"/>
            <p:cNvSpPr/>
            <p:nvPr/>
          </p:nvSpPr>
          <p:spPr>
            <a:xfrm>
              <a:off x="978717" y="3577636"/>
              <a:ext cx="1108115" cy="214318"/>
            </a:xfrm>
            <a:custGeom>
              <a:rect b="b" l="l" r="r" t="t"/>
              <a:pathLst>
                <a:path extrusionOk="0" h="7005" w="36092">
                  <a:moveTo>
                    <a:pt x="0" y="0"/>
                  </a:moveTo>
                  <a:lnTo>
                    <a:pt x="0" y="7004"/>
                  </a:lnTo>
                  <a:lnTo>
                    <a:pt x="36092" y="7004"/>
                  </a:lnTo>
                  <a:lnTo>
                    <a:pt x="360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3"/>
            <p:cNvSpPr/>
            <p:nvPr/>
          </p:nvSpPr>
          <p:spPr>
            <a:xfrm>
              <a:off x="1208869" y="2706298"/>
              <a:ext cx="68467" cy="1130822"/>
            </a:xfrm>
            <a:custGeom>
              <a:rect b="b" l="l" r="r" t="t"/>
              <a:pathLst>
                <a:path extrusionOk="0" h="36961" w="2230">
                  <a:moveTo>
                    <a:pt x="0" y="1"/>
                  </a:moveTo>
                  <a:lnTo>
                    <a:pt x="0" y="36961"/>
                  </a:lnTo>
                  <a:lnTo>
                    <a:pt x="2229" y="36961"/>
                  </a:lnTo>
                  <a:lnTo>
                    <a:pt x="22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3"/>
            <p:cNvSpPr/>
            <p:nvPr/>
          </p:nvSpPr>
          <p:spPr>
            <a:xfrm>
              <a:off x="1509239" y="2706298"/>
              <a:ext cx="67545" cy="1130822"/>
            </a:xfrm>
            <a:custGeom>
              <a:rect b="b" l="l" r="r" t="t"/>
              <a:pathLst>
                <a:path extrusionOk="0" h="36961" w="2200">
                  <a:moveTo>
                    <a:pt x="0" y="1"/>
                  </a:moveTo>
                  <a:lnTo>
                    <a:pt x="0" y="36961"/>
                  </a:lnTo>
                  <a:lnTo>
                    <a:pt x="2200" y="36961"/>
                  </a:lnTo>
                  <a:lnTo>
                    <a:pt x="22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3"/>
            <p:cNvSpPr/>
            <p:nvPr/>
          </p:nvSpPr>
          <p:spPr>
            <a:xfrm>
              <a:off x="1798034" y="2706298"/>
              <a:ext cx="67546" cy="1130822"/>
            </a:xfrm>
            <a:custGeom>
              <a:rect b="b" l="l" r="r" t="t"/>
              <a:pathLst>
                <a:path extrusionOk="0" h="36961" w="2200">
                  <a:moveTo>
                    <a:pt x="0" y="1"/>
                  </a:moveTo>
                  <a:lnTo>
                    <a:pt x="0" y="36961"/>
                  </a:lnTo>
                  <a:lnTo>
                    <a:pt x="2200" y="36961"/>
                  </a:lnTo>
                  <a:lnTo>
                    <a:pt x="22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3"/>
            <p:cNvSpPr/>
            <p:nvPr/>
          </p:nvSpPr>
          <p:spPr>
            <a:xfrm>
              <a:off x="1327936" y="2854193"/>
              <a:ext cx="141324" cy="31"/>
            </a:xfrm>
            <a:custGeom>
              <a:rect b="b" l="l" r="r" t="t"/>
              <a:pathLst>
                <a:path extrusionOk="0" fill="none" h="1" w="4603">
                  <a:moveTo>
                    <a:pt x="1" y="0"/>
                  </a:moveTo>
                  <a:lnTo>
                    <a:pt x="4603" y="0"/>
                  </a:lnTo>
                </a:path>
              </a:pathLst>
            </a:custGeom>
            <a:noFill/>
            <a:ln cap="flat" cmpd="sng" w="36175">
              <a:solidFill>
                <a:schemeClr val="lt2"/>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3"/>
            <p:cNvSpPr/>
            <p:nvPr/>
          </p:nvSpPr>
          <p:spPr>
            <a:xfrm>
              <a:off x="1327936" y="3131351"/>
              <a:ext cx="141324" cy="31"/>
            </a:xfrm>
            <a:custGeom>
              <a:rect b="b" l="l" r="r" t="t"/>
              <a:pathLst>
                <a:path extrusionOk="0" fill="none" h="1" w="4603">
                  <a:moveTo>
                    <a:pt x="1" y="0"/>
                  </a:moveTo>
                  <a:lnTo>
                    <a:pt x="4603" y="0"/>
                  </a:lnTo>
                </a:path>
              </a:pathLst>
            </a:custGeom>
            <a:noFill/>
            <a:ln cap="flat" cmpd="sng" w="36175">
              <a:solidFill>
                <a:schemeClr val="lt2"/>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3"/>
            <p:cNvSpPr/>
            <p:nvPr/>
          </p:nvSpPr>
          <p:spPr>
            <a:xfrm>
              <a:off x="1361710" y="3043697"/>
              <a:ext cx="71997" cy="54918"/>
            </a:xfrm>
            <a:custGeom>
              <a:rect b="b" l="l" r="r" t="t"/>
              <a:pathLst>
                <a:path extrusionOk="0" h="1795" w="2345">
                  <a:moveTo>
                    <a:pt x="1187" y="0"/>
                  </a:moveTo>
                  <a:cubicBezTo>
                    <a:pt x="1" y="0"/>
                    <a:pt x="1" y="1794"/>
                    <a:pt x="1187" y="1794"/>
                  </a:cubicBezTo>
                  <a:cubicBezTo>
                    <a:pt x="2345" y="1794"/>
                    <a:pt x="2345" y="0"/>
                    <a:pt x="11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3"/>
            <p:cNvSpPr/>
            <p:nvPr/>
          </p:nvSpPr>
          <p:spPr>
            <a:xfrm>
              <a:off x="1361710" y="3165005"/>
              <a:ext cx="71997" cy="55805"/>
            </a:xfrm>
            <a:custGeom>
              <a:rect b="b" l="l" r="r" t="t"/>
              <a:pathLst>
                <a:path extrusionOk="0" h="1824" w="2345">
                  <a:moveTo>
                    <a:pt x="1187" y="0"/>
                  </a:moveTo>
                  <a:cubicBezTo>
                    <a:pt x="1" y="0"/>
                    <a:pt x="1" y="1824"/>
                    <a:pt x="1187" y="1824"/>
                  </a:cubicBezTo>
                  <a:cubicBezTo>
                    <a:pt x="2345" y="1824"/>
                    <a:pt x="2345" y="0"/>
                    <a:pt x="11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3"/>
            <p:cNvSpPr/>
            <p:nvPr/>
          </p:nvSpPr>
          <p:spPr>
            <a:xfrm>
              <a:off x="1865582" y="2747050"/>
              <a:ext cx="221273" cy="215205"/>
            </a:xfrm>
            <a:custGeom>
              <a:rect b="b" l="l" r="r" t="t"/>
              <a:pathLst>
                <a:path extrusionOk="0" h="7034" w="7207">
                  <a:moveTo>
                    <a:pt x="0" y="0"/>
                  </a:moveTo>
                  <a:lnTo>
                    <a:pt x="0" y="7033"/>
                  </a:lnTo>
                  <a:lnTo>
                    <a:pt x="7207" y="7033"/>
                  </a:lnTo>
                  <a:lnTo>
                    <a:pt x="72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3"/>
            <p:cNvSpPr/>
            <p:nvPr/>
          </p:nvSpPr>
          <p:spPr>
            <a:xfrm>
              <a:off x="1865582" y="3024208"/>
              <a:ext cx="221273" cy="214318"/>
            </a:xfrm>
            <a:custGeom>
              <a:rect b="b" l="l" r="r" t="t"/>
              <a:pathLst>
                <a:path extrusionOk="0" h="7005" w="7207">
                  <a:moveTo>
                    <a:pt x="0" y="0"/>
                  </a:moveTo>
                  <a:lnTo>
                    <a:pt x="0" y="7004"/>
                  </a:lnTo>
                  <a:lnTo>
                    <a:pt x="7207" y="7004"/>
                  </a:lnTo>
                  <a:lnTo>
                    <a:pt x="72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3"/>
            <p:cNvSpPr/>
            <p:nvPr/>
          </p:nvSpPr>
          <p:spPr>
            <a:xfrm>
              <a:off x="1865582" y="3300478"/>
              <a:ext cx="221273" cy="215205"/>
            </a:xfrm>
            <a:custGeom>
              <a:rect b="b" l="l" r="r" t="t"/>
              <a:pathLst>
                <a:path extrusionOk="0" h="7034" w="7207">
                  <a:moveTo>
                    <a:pt x="0" y="0"/>
                  </a:moveTo>
                  <a:lnTo>
                    <a:pt x="0" y="7033"/>
                  </a:lnTo>
                  <a:lnTo>
                    <a:pt x="7207" y="7033"/>
                  </a:lnTo>
                  <a:lnTo>
                    <a:pt x="72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3"/>
            <p:cNvSpPr/>
            <p:nvPr/>
          </p:nvSpPr>
          <p:spPr>
            <a:xfrm>
              <a:off x="2273444" y="2706298"/>
              <a:ext cx="737566" cy="357778"/>
            </a:xfrm>
            <a:custGeom>
              <a:rect b="b" l="l" r="r" t="t"/>
              <a:pathLst>
                <a:path extrusionOk="0" fill="none" h="11694" w="24023">
                  <a:moveTo>
                    <a:pt x="1" y="1"/>
                  </a:moveTo>
                  <a:lnTo>
                    <a:pt x="1" y="11694"/>
                  </a:lnTo>
                  <a:lnTo>
                    <a:pt x="24023" y="11694"/>
                  </a:lnTo>
                </a:path>
              </a:pathLst>
            </a:custGeom>
            <a:noFill/>
            <a:ln cap="flat" cmpd="sng" w="9400">
              <a:solidFill>
                <a:schemeClr val="lt1"/>
              </a:solidFill>
              <a:prstDash val="solid"/>
              <a:miter lim="289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3"/>
            <p:cNvSpPr/>
            <p:nvPr/>
          </p:nvSpPr>
          <p:spPr>
            <a:xfrm>
              <a:off x="1031335" y="2329396"/>
              <a:ext cx="1033979" cy="26000"/>
            </a:xfrm>
            <a:custGeom>
              <a:rect b="b" l="l" r="r" t="t"/>
              <a:pathLst>
                <a:path extrusionOk="0" h="408" w="11548">
                  <a:moveTo>
                    <a:pt x="198" y="1"/>
                  </a:moveTo>
                  <a:cubicBezTo>
                    <a:pt x="88" y="1"/>
                    <a:pt x="0" y="88"/>
                    <a:pt x="0" y="198"/>
                  </a:cubicBezTo>
                  <a:cubicBezTo>
                    <a:pt x="0" y="308"/>
                    <a:pt x="88" y="407"/>
                    <a:pt x="198" y="407"/>
                  </a:cubicBezTo>
                  <a:lnTo>
                    <a:pt x="11349" y="407"/>
                  </a:lnTo>
                  <a:cubicBezTo>
                    <a:pt x="11459" y="407"/>
                    <a:pt x="11547" y="308"/>
                    <a:pt x="11547" y="198"/>
                  </a:cubicBezTo>
                  <a:cubicBezTo>
                    <a:pt x="11547" y="88"/>
                    <a:pt x="11459" y="1"/>
                    <a:pt x="1134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4" name="Shape 1954"/>
        <p:cNvGrpSpPr/>
        <p:nvPr/>
      </p:nvGrpSpPr>
      <p:grpSpPr>
        <a:xfrm>
          <a:off x="0" y="0"/>
          <a:ext cx="0" cy="0"/>
          <a:chOff x="0" y="0"/>
          <a:chExt cx="0" cy="0"/>
        </a:xfrm>
      </p:grpSpPr>
      <p:sp>
        <p:nvSpPr>
          <p:cNvPr id="1955" name="Google Shape;1955;p44"/>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BACKGROUND</a:t>
            </a:r>
            <a:endParaRPr/>
          </a:p>
        </p:txBody>
      </p:sp>
      <p:sp>
        <p:nvSpPr>
          <p:cNvPr id="1956" name="Google Shape;1956;p44"/>
          <p:cNvSpPr txBox="1"/>
          <p:nvPr>
            <p:ph idx="1" type="subTitle"/>
          </p:nvPr>
        </p:nvSpPr>
        <p:spPr>
          <a:xfrm>
            <a:off x="1469700" y="1583750"/>
            <a:ext cx="2865300" cy="27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1957" name="Google Shape;1957;p44"/>
          <p:cNvSpPr txBox="1"/>
          <p:nvPr>
            <p:ph idx="2" type="subTitle"/>
          </p:nvPr>
        </p:nvSpPr>
        <p:spPr>
          <a:xfrm>
            <a:off x="4809054" y="1583750"/>
            <a:ext cx="2865300" cy="27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it has been deemed to be non-habitable for humans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1" name="Shape 1961"/>
        <p:cNvGrpSpPr/>
        <p:nvPr/>
      </p:nvGrpSpPr>
      <p:grpSpPr>
        <a:xfrm>
          <a:off x="0" y="0"/>
          <a:ext cx="0" cy="0"/>
          <a:chOff x="0" y="0"/>
          <a:chExt cx="0" cy="0"/>
        </a:xfrm>
      </p:grpSpPr>
      <p:sp>
        <p:nvSpPr>
          <p:cNvPr id="1962" name="Google Shape;1962;p45"/>
          <p:cNvSpPr txBox="1"/>
          <p:nvPr>
            <p:ph idx="1" type="body"/>
          </p:nvPr>
        </p:nvSpPr>
        <p:spPr>
          <a:xfrm>
            <a:off x="1207300" y="1761941"/>
            <a:ext cx="3763200" cy="23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 Lists like this one:</a:t>
            </a:r>
            <a:endParaRPr/>
          </a:p>
          <a:p>
            <a:pPr indent="-304800" lvl="0" marL="457200" rtl="0" algn="l">
              <a:spcBef>
                <a:spcPts val="1600"/>
              </a:spcBef>
              <a:spcAft>
                <a:spcPts val="0"/>
              </a:spcAft>
              <a:buClr>
                <a:schemeClr val="dk1"/>
              </a:buClr>
              <a:buSzPts val="1200"/>
              <a:buFont typeface="Inter"/>
              <a:buChar char="𑁋"/>
            </a:pPr>
            <a:r>
              <a:rPr lang="en"/>
              <a:t>They’re simple </a:t>
            </a:r>
            <a:endParaRPr/>
          </a:p>
          <a:p>
            <a:pPr indent="-304800" lvl="0" marL="457200" rtl="0" algn="l">
              <a:spcBef>
                <a:spcPts val="0"/>
              </a:spcBef>
              <a:spcAft>
                <a:spcPts val="0"/>
              </a:spcAft>
              <a:buClr>
                <a:schemeClr val="dk1"/>
              </a:buClr>
              <a:buSzPts val="1200"/>
              <a:buFont typeface="Inter"/>
              <a:buChar char="𑁋"/>
            </a:pPr>
            <a:r>
              <a:rPr lang="en"/>
              <a:t>You can organize your ideas clearly</a:t>
            </a:r>
            <a:endParaRPr/>
          </a:p>
          <a:p>
            <a:pPr indent="-304800" lvl="0" marL="457200" rtl="0" algn="l">
              <a:spcBef>
                <a:spcPts val="0"/>
              </a:spcBef>
              <a:spcAft>
                <a:spcPts val="0"/>
              </a:spcAft>
              <a:buClr>
                <a:schemeClr val="dk1"/>
              </a:buClr>
              <a:buSzPts val="1200"/>
              <a:buFont typeface="Inter"/>
              <a:buChar char="𑁋"/>
            </a:pPr>
            <a:r>
              <a:rPr lang="en"/>
              <a:t>You’ll never forget to buy milk!</a:t>
            </a:r>
            <a:endParaRPr/>
          </a:p>
          <a:p>
            <a:pPr indent="0" lvl="0" marL="0" rtl="0" algn="l">
              <a:spcBef>
                <a:spcPts val="1600"/>
              </a:spcBef>
              <a:spcAft>
                <a:spcPts val="1600"/>
              </a:spcAft>
              <a:buNone/>
            </a:pPr>
            <a:r>
              <a:rPr lang="en"/>
              <a:t>And the most important thing: the audience won’t miss the point of your presentation ever again</a:t>
            </a:r>
            <a:endParaRPr/>
          </a:p>
        </p:txBody>
      </p:sp>
      <p:sp>
        <p:nvSpPr>
          <p:cNvPr id="1963" name="Google Shape;1963;p45"/>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SLIDE TITLE GOES HERE!</a:t>
            </a:r>
            <a:endParaRPr/>
          </a:p>
        </p:txBody>
      </p:sp>
      <p:grpSp>
        <p:nvGrpSpPr>
          <p:cNvPr id="1964" name="Google Shape;1964;p45"/>
          <p:cNvGrpSpPr/>
          <p:nvPr/>
        </p:nvGrpSpPr>
        <p:grpSpPr>
          <a:xfrm>
            <a:off x="5529421" y="1565592"/>
            <a:ext cx="2518161" cy="2711662"/>
            <a:chOff x="5463052" y="1820750"/>
            <a:chExt cx="2650975" cy="2854681"/>
          </a:xfrm>
        </p:grpSpPr>
        <p:sp>
          <p:nvSpPr>
            <p:cNvPr id="1965" name="Google Shape;1965;p45"/>
            <p:cNvSpPr/>
            <p:nvPr/>
          </p:nvSpPr>
          <p:spPr>
            <a:xfrm>
              <a:off x="5771523" y="4541717"/>
              <a:ext cx="2031355" cy="133714"/>
            </a:xfrm>
            <a:custGeom>
              <a:rect b="b" l="l" r="r" t="t"/>
              <a:pathLst>
                <a:path extrusionOk="0" h="2014" w="30595">
                  <a:moveTo>
                    <a:pt x="15297" y="1"/>
                  </a:moveTo>
                  <a:cubicBezTo>
                    <a:pt x="6852" y="1"/>
                    <a:pt x="0" y="452"/>
                    <a:pt x="0" y="1001"/>
                  </a:cubicBezTo>
                  <a:cubicBezTo>
                    <a:pt x="0" y="1562"/>
                    <a:pt x="6852" y="2013"/>
                    <a:pt x="15297" y="2013"/>
                  </a:cubicBezTo>
                  <a:cubicBezTo>
                    <a:pt x="23743" y="2013"/>
                    <a:pt x="30595" y="1562"/>
                    <a:pt x="30595" y="1001"/>
                  </a:cubicBezTo>
                  <a:cubicBezTo>
                    <a:pt x="30595" y="452"/>
                    <a:pt x="23743" y="1"/>
                    <a:pt x="15297"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5971213" y="1820750"/>
              <a:ext cx="1632000" cy="2787900"/>
            </a:xfrm>
            <a:prstGeom prst="roundRect">
              <a:avLst>
                <a:gd fmla="val 856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6040488" y="2090651"/>
              <a:ext cx="1493424" cy="2208177"/>
            </a:xfrm>
            <a:custGeom>
              <a:rect b="b" l="l" r="r" t="t"/>
              <a:pathLst>
                <a:path extrusionOk="0" h="12748" w="9357">
                  <a:moveTo>
                    <a:pt x="1" y="0"/>
                  </a:moveTo>
                  <a:lnTo>
                    <a:pt x="1" y="12747"/>
                  </a:lnTo>
                  <a:lnTo>
                    <a:pt x="9357" y="12747"/>
                  </a:lnTo>
                  <a:lnTo>
                    <a:pt x="93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6621780" y="1955615"/>
              <a:ext cx="330861" cy="55064"/>
            </a:xfrm>
            <a:custGeom>
              <a:rect b="b" l="l" r="r" t="t"/>
              <a:pathLst>
                <a:path extrusionOk="0" h="345" w="2073">
                  <a:moveTo>
                    <a:pt x="168" y="1"/>
                  </a:moveTo>
                  <a:cubicBezTo>
                    <a:pt x="75" y="1"/>
                    <a:pt x="1" y="75"/>
                    <a:pt x="1" y="177"/>
                  </a:cubicBezTo>
                  <a:cubicBezTo>
                    <a:pt x="1" y="270"/>
                    <a:pt x="75" y="344"/>
                    <a:pt x="168" y="344"/>
                  </a:cubicBezTo>
                  <a:lnTo>
                    <a:pt x="1905" y="344"/>
                  </a:lnTo>
                  <a:cubicBezTo>
                    <a:pt x="1998" y="344"/>
                    <a:pt x="2073" y="270"/>
                    <a:pt x="2073" y="177"/>
                  </a:cubicBezTo>
                  <a:cubicBezTo>
                    <a:pt x="2073" y="75"/>
                    <a:pt x="1998" y="1"/>
                    <a:pt x="1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6690650" y="4366062"/>
              <a:ext cx="193149" cy="175426"/>
            </a:xfrm>
            <a:custGeom>
              <a:rect b="b" l="l" r="r" t="t"/>
              <a:pathLst>
                <a:path extrusionOk="0" h="1672" w="1841">
                  <a:moveTo>
                    <a:pt x="908" y="0"/>
                  </a:moveTo>
                  <a:cubicBezTo>
                    <a:pt x="535" y="0"/>
                    <a:pt x="198" y="260"/>
                    <a:pt x="103" y="647"/>
                  </a:cubicBezTo>
                  <a:cubicBezTo>
                    <a:pt x="1" y="1093"/>
                    <a:pt x="280" y="1539"/>
                    <a:pt x="726" y="1651"/>
                  </a:cubicBezTo>
                  <a:cubicBezTo>
                    <a:pt x="789" y="1665"/>
                    <a:pt x="853" y="1672"/>
                    <a:pt x="915" y="1672"/>
                  </a:cubicBezTo>
                  <a:cubicBezTo>
                    <a:pt x="1299" y="1672"/>
                    <a:pt x="1641" y="1412"/>
                    <a:pt x="1729" y="1028"/>
                  </a:cubicBezTo>
                  <a:cubicBezTo>
                    <a:pt x="1841" y="573"/>
                    <a:pt x="1562" y="127"/>
                    <a:pt x="1107" y="25"/>
                  </a:cubicBezTo>
                  <a:cubicBezTo>
                    <a:pt x="1040" y="8"/>
                    <a:pt x="974" y="0"/>
                    <a:pt x="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0" name="Google Shape;1970;p45"/>
            <p:cNvGrpSpPr/>
            <p:nvPr/>
          </p:nvGrpSpPr>
          <p:grpSpPr>
            <a:xfrm rot="-1624008">
              <a:off x="7126236" y="2393572"/>
              <a:ext cx="842298" cy="842227"/>
              <a:chOff x="2964656" y="1352909"/>
              <a:chExt cx="530331" cy="530286"/>
            </a:xfrm>
          </p:grpSpPr>
          <p:sp>
            <p:nvSpPr>
              <p:cNvPr id="1971" name="Google Shape;1971;p45"/>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2993976" y="1382229"/>
                <a:ext cx="471688" cy="471648"/>
              </a:xfrm>
              <a:custGeom>
                <a:rect b="b" l="l" r="r" t="t"/>
                <a:pathLst>
                  <a:path extrusionOk="0" h="7963" w="7963">
                    <a:moveTo>
                      <a:pt x="3982" y="1"/>
                    </a:moveTo>
                    <a:cubicBezTo>
                      <a:pt x="1782" y="1"/>
                      <a:pt x="1" y="1782"/>
                      <a:pt x="1" y="3982"/>
                    </a:cubicBezTo>
                    <a:cubicBezTo>
                      <a:pt x="1" y="6181"/>
                      <a:pt x="1782" y="7963"/>
                      <a:pt x="3982" y="7963"/>
                    </a:cubicBezTo>
                    <a:cubicBezTo>
                      <a:pt x="6181" y="7963"/>
                      <a:pt x="7963" y="6181"/>
                      <a:pt x="7963" y="3982"/>
                    </a:cubicBezTo>
                    <a:cubicBezTo>
                      <a:pt x="7963" y="1782"/>
                      <a:pt x="6181" y="1"/>
                      <a:pt x="3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3060435" y="1382229"/>
                <a:ext cx="338765" cy="88430"/>
              </a:xfrm>
              <a:custGeom>
                <a:rect b="b" l="l" r="r" t="t"/>
                <a:pathLst>
                  <a:path extrusionOk="0" h="1493" w="5719">
                    <a:moveTo>
                      <a:pt x="2860" y="1"/>
                    </a:moveTo>
                    <a:cubicBezTo>
                      <a:pt x="1782" y="1"/>
                      <a:pt x="792" y="441"/>
                      <a:pt x="77" y="1133"/>
                    </a:cubicBezTo>
                    <a:cubicBezTo>
                      <a:pt x="0" y="1221"/>
                      <a:pt x="0" y="1342"/>
                      <a:pt x="66" y="1430"/>
                    </a:cubicBezTo>
                    <a:cubicBezTo>
                      <a:pt x="112" y="1470"/>
                      <a:pt x="169" y="1492"/>
                      <a:pt x="224" y="1492"/>
                    </a:cubicBezTo>
                    <a:cubicBezTo>
                      <a:pt x="276" y="1492"/>
                      <a:pt x="326" y="1473"/>
                      <a:pt x="363" y="1430"/>
                    </a:cubicBezTo>
                    <a:cubicBezTo>
                      <a:pt x="1012" y="803"/>
                      <a:pt x="1892" y="408"/>
                      <a:pt x="2860" y="408"/>
                    </a:cubicBezTo>
                    <a:cubicBezTo>
                      <a:pt x="3827" y="408"/>
                      <a:pt x="4707" y="803"/>
                      <a:pt x="5356" y="1430"/>
                    </a:cubicBezTo>
                    <a:cubicBezTo>
                      <a:pt x="5393" y="1473"/>
                      <a:pt x="5446" y="1492"/>
                      <a:pt x="5499" y="1492"/>
                    </a:cubicBezTo>
                    <a:cubicBezTo>
                      <a:pt x="5556" y="1492"/>
                      <a:pt x="5613" y="1470"/>
                      <a:pt x="5653" y="1430"/>
                    </a:cubicBezTo>
                    <a:cubicBezTo>
                      <a:pt x="5719" y="1342"/>
                      <a:pt x="5719" y="1221"/>
                      <a:pt x="5642" y="1133"/>
                    </a:cubicBezTo>
                    <a:cubicBezTo>
                      <a:pt x="4927" y="441"/>
                      <a:pt x="3948" y="1"/>
                      <a:pt x="286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3033069" y="1716417"/>
                <a:ext cx="393498" cy="127048"/>
              </a:xfrm>
              <a:custGeom>
                <a:rect b="b" l="l" r="r" t="t"/>
                <a:pathLst>
                  <a:path extrusionOk="0" h="2145" w="6643">
                    <a:moveTo>
                      <a:pt x="231" y="0"/>
                    </a:moveTo>
                    <a:lnTo>
                      <a:pt x="231" y="11"/>
                    </a:lnTo>
                    <a:cubicBezTo>
                      <a:pt x="187" y="11"/>
                      <a:pt x="154" y="11"/>
                      <a:pt x="121" y="33"/>
                    </a:cubicBezTo>
                    <a:cubicBezTo>
                      <a:pt x="33" y="88"/>
                      <a:pt x="0" y="209"/>
                      <a:pt x="55" y="297"/>
                    </a:cubicBezTo>
                    <a:cubicBezTo>
                      <a:pt x="759" y="1452"/>
                      <a:pt x="1969" y="2145"/>
                      <a:pt x="3322" y="2145"/>
                    </a:cubicBezTo>
                    <a:cubicBezTo>
                      <a:pt x="4674" y="2145"/>
                      <a:pt x="5884" y="1452"/>
                      <a:pt x="6588" y="297"/>
                    </a:cubicBezTo>
                    <a:cubicBezTo>
                      <a:pt x="6643" y="209"/>
                      <a:pt x="6610" y="88"/>
                      <a:pt x="6522" y="33"/>
                    </a:cubicBezTo>
                    <a:cubicBezTo>
                      <a:pt x="6489" y="15"/>
                      <a:pt x="6453" y="6"/>
                      <a:pt x="6419" y="6"/>
                    </a:cubicBezTo>
                    <a:cubicBezTo>
                      <a:pt x="6349" y="6"/>
                      <a:pt x="6283" y="41"/>
                      <a:pt x="6247" y="99"/>
                    </a:cubicBezTo>
                    <a:cubicBezTo>
                      <a:pt x="5631" y="1133"/>
                      <a:pt x="4531" y="1760"/>
                      <a:pt x="3322" y="1760"/>
                    </a:cubicBezTo>
                    <a:cubicBezTo>
                      <a:pt x="2112" y="1760"/>
                      <a:pt x="1012" y="1133"/>
                      <a:pt x="396" y="99"/>
                    </a:cubicBezTo>
                    <a:cubicBezTo>
                      <a:pt x="352" y="33"/>
                      <a:pt x="297" y="0"/>
                      <a:pt x="2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3132699" y="1464976"/>
                <a:ext cx="195535" cy="321145"/>
              </a:xfrm>
              <a:custGeom>
                <a:rect b="b" l="l" r="r" t="t"/>
                <a:pathLst>
                  <a:path extrusionOk="0" h="5422" w="3301">
                    <a:moveTo>
                      <a:pt x="1563" y="0"/>
                    </a:moveTo>
                    <a:cubicBezTo>
                      <a:pt x="1398" y="0"/>
                      <a:pt x="1266" y="121"/>
                      <a:pt x="1266" y="286"/>
                    </a:cubicBezTo>
                    <a:lnTo>
                      <a:pt x="1266" y="297"/>
                    </a:lnTo>
                    <a:cubicBezTo>
                      <a:pt x="1266" y="418"/>
                      <a:pt x="1189" y="539"/>
                      <a:pt x="1057" y="572"/>
                    </a:cubicBezTo>
                    <a:cubicBezTo>
                      <a:pt x="980" y="594"/>
                      <a:pt x="914" y="616"/>
                      <a:pt x="848" y="649"/>
                    </a:cubicBezTo>
                    <a:cubicBezTo>
                      <a:pt x="617" y="748"/>
                      <a:pt x="452" y="902"/>
                      <a:pt x="320" y="1089"/>
                    </a:cubicBezTo>
                    <a:cubicBezTo>
                      <a:pt x="199" y="1276"/>
                      <a:pt x="133" y="1507"/>
                      <a:pt x="133" y="1771"/>
                    </a:cubicBezTo>
                    <a:cubicBezTo>
                      <a:pt x="133" y="2321"/>
                      <a:pt x="441" y="2684"/>
                      <a:pt x="1046" y="2882"/>
                    </a:cubicBezTo>
                    <a:lnTo>
                      <a:pt x="2101" y="3200"/>
                    </a:lnTo>
                    <a:cubicBezTo>
                      <a:pt x="2244" y="3244"/>
                      <a:pt x="2343" y="3299"/>
                      <a:pt x="2409" y="3365"/>
                    </a:cubicBezTo>
                    <a:cubicBezTo>
                      <a:pt x="2475" y="3431"/>
                      <a:pt x="2497" y="3519"/>
                      <a:pt x="2497" y="3629"/>
                    </a:cubicBezTo>
                    <a:cubicBezTo>
                      <a:pt x="2497" y="3783"/>
                      <a:pt x="2431" y="3904"/>
                      <a:pt x="2277" y="4014"/>
                    </a:cubicBezTo>
                    <a:cubicBezTo>
                      <a:pt x="2134" y="4113"/>
                      <a:pt x="1947" y="4168"/>
                      <a:pt x="1728" y="4168"/>
                    </a:cubicBezTo>
                    <a:cubicBezTo>
                      <a:pt x="1486" y="4168"/>
                      <a:pt x="1288" y="4102"/>
                      <a:pt x="1112" y="3959"/>
                    </a:cubicBezTo>
                    <a:cubicBezTo>
                      <a:pt x="1002" y="3871"/>
                      <a:pt x="914" y="3750"/>
                      <a:pt x="848" y="3618"/>
                    </a:cubicBezTo>
                    <a:cubicBezTo>
                      <a:pt x="799" y="3511"/>
                      <a:pt x="690" y="3439"/>
                      <a:pt x="582" y="3439"/>
                    </a:cubicBezTo>
                    <a:cubicBezTo>
                      <a:pt x="568" y="3439"/>
                      <a:pt x="554" y="3440"/>
                      <a:pt x="540" y="3442"/>
                    </a:cubicBezTo>
                    <a:lnTo>
                      <a:pt x="287" y="3486"/>
                    </a:lnTo>
                    <a:cubicBezTo>
                      <a:pt x="111" y="3508"/>
                      <a:pt x="1" y="3695"/>
                      <a:pt x="56" y="3871"/>
                    </a:cubicBezTo>
                    <a:cubicBezTo>
                      <a:pt x="111" y="4014"/>
                      <a:pt x="177" y="4146"/>
                      <a:pt x="265" y="4267"/>
                    </a:cubicBezTo>
                    <a:cubicBezTo>
                      <a:pt x="419" y="4476"/>
                      <a:pt x="617" y="4641"/>
                      <a:pt x="859" y="4751"/>
                    </a:cubicBezTo>
                    <a:cubicBezTo>
                      <a:pt x="925" y="4784"/>
                      <a:pt x="991" y="4806"/>
                      <a:pt x="1057" y="4828"/>
                    </a:cubicBezTo>
                    <a:cubicBezTo>
                      <a:pt x="1178" y="4861"/>
                      <a:pt x="1266" y="4982"/>
                      <a:pt x="1266" y="5103"/>
                    </a:cubicBezTo>
                    <a:lnTo>
                      <a:pt x="1266" y="5125"/>
                    </a:lnTo>
                    <a:cubicBezTo>
                      <a:pt x="1266" y="5290"/>
                      <a:pt x="1398" y="5422"/>
                      <a:pt x="1563" y="5422"/>
                    </a:cubicBezTo>
                    <a:lnTo>
                      <a:pt x="1782" y="5422"/>
                    </a:lnTo>
                    <a:cubicBezTo>
                      <a:pt x="1947" y="5422"/>
                      <a:pt x="2079" y="5290"/>
                      <a:pt x="2079" y="5125"/>
                    </a:cubicBezTo>
                    <a:lnTo>
                      <a:pt x="2079" y="5114"/>
                    </a:lnTo>
                    <a:cubicBezTo>
                      <a:pt x="2079" y="4982"/>
                      <a:pt x="2156" y="4872"/>
                      <a:pt x="2288" y="4839"/>
                    </a:cubicBezTo>
                    <a:cubicBezTo>
                      <a:pt x="2365" y="4806"/>
                      <a:pt x="2453" y="4784"/>
                      <a:pt x="2530" y="4751"/>
                    </a:cubicBezTo>
                    <a:cubicBezTo>
                      <a:pt x="2772" y="4630"/>
                      <a:pt x="2959" y="4476"/>
                      <a:pt x="3102" y="4267"/>
                    </a:cubicBezTo>
                    <a:cubicBezTo>
                      <a:pt x="3234" y="4069"/>
                      <a:pt x="3300" y="3827"/>
                      <a:pt x="3300" y="3563"/>
                    </a:cubicBezTo>
                    <a:cubicBezTo>
                      <a:pt x="3300" y="3255"/>
                      <a:pt x="3223" y="3014"/>
                      <a:pt x="3058" y="2827"/>
                    </a:cubicBezTo>
                    <a:lnTo>
                      <a:pt x="3047" y="2838"/>
                    </a:lnTo>
                    <a:cubicBezTo>
                      <a:pt x="2882" y="2651"/>
                      <a:pt x="2607" y="2497"/>
                      <a:pt x="2233" y="2398"/>
                    </a:cubicBezTo>
                    <a:lnTo>
                      <a:pt x="1486" y="2178"/>
                    </a:lnTo>
                    <a:cubicBezTo>
                      <a:pt x="1288" y="2123"/>
                      <a:pt x="1156" y="2068"/>
                      <a:pt x="1068" y="1991"/>
                    </a:cubicBezTo>
                    <a:cubicBezTo>
                      <a:pt x="980" y="1914"/>
                      <a:pt x="936" y="1826"/>
                      <a:pt x="936" y="1727"/>
                    </a:cubicBezTo>
                    <a:cubicBezTo>
                      <a:pt x="936" y="1628"/>
                      <a:pt x="969" y="1551"/>
                      <a:pt x="1024" y="1474"/>
                    </a:cubicBezTo>
                    <a:cubicBezTo>
                      <a:pt x="1090" y="1397"/>
                      <a:pt x="1178" y="1342"/>
                      <a:pt x="1277" y="1298"/>
                    </a:cubicBezTo>
                    <a:cubicBezTo>
                      <a:pt x="1387" y="1265"/>
                      <a:pt x="1508" y="1243"/>
                      <a:pt x="1640" y="1243"/>
                    </a:cubicBezTo>
                    <a:cubicBezTo>
                      <a:pt x="1771" y="1254"/>
                      <a:pt x="1892" y="1276"/>
                      <a:pt x="2002" y="1331"/>
                    </a:cubicBezTo>
                    <a:cubicBezTo>
                      <a:pt x="2123" y="1386"/>
                      <a:pt x="2211" y="1463"/>
                      <a:pt x="2288" y="1562"/>
                    </a:cubicBezTo>
                    <a:cubicBezTo>
                      <a:pt x="2321" y="1595"/>
                      <a:pt x="2343" y="1639"/>
                      <a:pt x="2365" y="1683"/>
                    </a:cubicBezTo>
                    <a:cubicBezTo>
                      <a:pt x="2423" y="1788"/>
                      <a:pt x="2522" y="1852"/>
                      <a:pt x="2634" y="1852"/>
                    </a:cubicBezTo>
                    <a:cubicBezTo>
                      <a:pt x="2651" y="1852"/>
                      <a:pt x="2667" y="1851"/>
                      <a:pt x="2684" y="1848"/>
                    </a:cubicBezTo>
                    <a:lnTo>
                      <a:pt x="2937" y="1804"/>
                    </a:lnTo>
                    <a:cubicBezTo>
                      <a:pt x="3124" y="1771"/>
                      <a:pt x="3234" y="1562"/>
                      <a:pt x="3146" y="1386"/>
                    </a:cubicBezTo>
                    <a:cubicBezTo>
                      <a:pt x="3091" y="1265"/>
                      <a:pt x="3025" y="1166"/>
                      <a:pt x="2948" y="1067"/>
                    </a:cubicBezTo>
                    <a:cubicBezTo>
                      <a:pt x="2805" y="891"/>
                      <a:pt x="2618" y="748"/>
                      <a:pt x="2398" y="649"/>
                    </a:cubicBezTo>
                    <a:cubicBezTo>
                      <a:pt x="2365" y="627"/>
                      <a:pt x="2321" y="616"/>
                      <a:pt x="2277" y="594"/>
                    </a:cubicBezTo>
                    <a:cubicBezTo>
                      <a:pt x="2156" y="561"/>
                      <a:pt x="2079" y="451"/>
                      <a:pt x="2079" y="319"/>
                    </a:cubicBezTo>
                    <a:lnTo>
                      <a:pt x="2079" y="286"/>
                    </a:lnTo>
                    <a:cubicBezTo>
                      <a:pt x="2079" y="121"/>
                      <a:pt x="1947" y="0"/>
                      <a:pt x="1782"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3132699" y="1457158"/>
                <a:ext cx="195535" cy="321797"/>
              </a:xfrm>
              <a:custGeom>
                <a:rect b="b" l="l" r="r" t="t"/>
                <a:pathLst>
                  <a:path extrusionOk="0" h="5433" w="3301">
                    <a:moveTo>
                      <a:pt x="3047" y="2838"/>
                    </a:moveTo>
                    <a:cubicBezTo>
                      <a:pt x="2882" y="2651"/>
                      <a:pt x="2607" y="2508"/>
                      <a:pt x="2233" y="2398"/>
                    </a:cubicBezTo>
                    <a:lnTo>
                      <a:pt x="1486" y="2189"/>
                    </a:lnTo>
                    <a:cubicBezTo>
                      <a:pt x="1288" y="2134"/>
                      <a:pt x="1156" y="2068"/>
                      <a:pt x="1068" y="2002"/>
                    </a:cubicBezTo>
                    <a:cubicBezTo>
                      <a:pt x="980" y="1925"/>
                      <a:pt x="936" y="1837"/>
                      <a:pt x="936" y="1738"/>
                    </a:cubicBezTo>
                    <a:cubicBezTo>
                      <a:pt x="936" y="1639"/>
                      <a:pt x="969" y="1562"/>
                      <a:pt x="1024" y="1485"/>
                    </a:cubicBezTo>
                    <a:cubicBezTo>
                      <a:pt x="1090" y="1408"/>
                      <a:pt x="1178" y="1353"/>
                      <a:pt x="1277" y="1309"/>
                    </a:cubicBezTo>
                    <a:cubicBezTo>
                      <a:pt x="1387" y="1265"/>
                      <a:pt x="1508" y="1254"/>
                      <a:pt x="1640" y="1254"/>
                    </a:cubicBezTo>
                    <a:cubicBezTo>
                      <a:pt x="1771" y="1254"/>
                      <a:pt x="1892" y="1287"/>
                      <a:pt x="2002" y="1342"/>
                    </a:cubicBezTo>
                    <a:cubicBezTo>
                      <a:pt x="2123" y="1397"/>
                      <a:pt x="2211" y="1474"/>
                      <a:pt x="2288" y="1562"/>
                    </a:cubicBezTo>
                    <a:cubicBezTo>
                      <a:pt x="2321" y="1606"/>
                      <a:pt x="2343" y="1650"/>
                      <a:pt x="2365" y="1694"/>
                    </a:cubicBezTo>
                    <a:cubicBezTo>
                      <a:pt x="2431" y="1804"/>
                      <a:pt x="2552" y="1881"/>
                      <a:pt x="2684" y="1859"/>
                    </a:cubicBezTo>
                    <a:lnTo>
                      <a:pt x="2937" y="1815"/>
                    </a:lnTo>
                    <a:cubicBezTo>
                      <a:pt x="3124" y="1771"/>
                      <a:pt x="3234" y="1573"/>
                      <a:pt x="3146" y="1397"/>
                    </a:cubicBezTo>
                    <a:cubicBezTo>
                      <a:pt x="3091" y="1276"/>
                      <a:pt x="3025" y="1177"/>
                      <a:pt x="2948" y="1078"/>
                    </a:cubicBezTo>
                    <a:cubicBezTo>
                      <a:pt x="2805" y="891"/>
                      <a:pt x="2618" y="759"/>
                      <a:pt x="2398" y="660"/>
                    </a:cubicBezTo>
                    <a:cubicBezTo>
                      <a:pt x="2365" y="638"/>
                      <a:pt x="2321" y="616"/>
                      <a:pt x="2277" y="605"/>
                    </a:cubicBezTo>
                    <a:cubicBezTo>
                      <a:pt x="2156" y="572"/>
                      <a:pt x="2079" y="451"/>
                      <a:pt x="2079" y="330"/>
                    </a:cubicBezTo>
                    <a:lnTo>
                      <a:pt x="2079" y="297"/>
                    </a:lnTo>
                    <a:cubicBezTo>
                      <a:pt x="2079" y="132"/>
                      <a:pt x="1947" y="0"/>
                      <a:pt x="1782" y="0"/>
                    </a:cubicBezTo>
                    <a:lnTo>
                      <a:pt x="1563" y="0"/>
                    </a:lnTo>
                    <a:cubicBezTo>
                      <a:pt x="1398" y="0"/>
                      <a:pt x="1266" y="132"/>
                      <a:pt x="1266" y="297"/>
                    </a:cubicBezTo>
                    <a:lnTo>
                      <a:pt x="1266" y="297"/>
                    </a:lnTo>
                    <a:cubicBezTo>
                      <a:pt x="1266" y="429"/>
                      <a:pt x="1189" y="550"/>
                      <a:pt x="1057" y="583"/>
                    </a:cubicBezTo>
                    <a:cubicBezTo>
                      <a:pt x="980" y="605"/>
                      <a:pt x="914" y="627"/>
                      <a:pt x="848" y="660"/>
                    </a:cubicBezTo>
                    <a:cubicBezTo>
                      <a:pt x="617" y="759"/>
                      <a:pt x="452" y="902"/>
                      <a:pt x="320" y="1100"/>
                    </a:cubicBezTo>
                    <a:cubicBezTo>
                      <a:pt x="199" y="1287"/>
                      <a:pt x="133" y="1518"/>
                      <a:pt x="133" y="1771"/>
                    </a:cubicBezTo>
                    <a:cubicBezTo>
                      <a:pt x="133" y="2332"/>
                      <a:pt x="441" y="2695"/>
                      <a:pt x="1046" y="2882"/>
                    </a:cubicBezTo>
                    <a:lnTo>
                      <a:pt x="2101" y="3211"/>
                    </a:lnTo>
                    <a:cubicBezTo>
                      <a:pt x="2244" y="3255"/>
                      <a:pt x="2343" y="3310"/>
                      <a:pt x="2409" y="3376"/>
                    </a:cubicBezTo>
                    <a:cubicBezTo>
                      <a:pt x="2475" y="3442"/>
                      <a:pt x="2497" y="3530"/>
                      <a:pt x="2497" y="3629"/>
                    </a:cubicBezTo>
                    <a:cubicBezTo>
                      <a:pt x="2497" y="3783"/>
                      <a:pt x="2431" y="3915"/>
                      <a:pt x="2277" y="4025"/>
                    </a:cubicBezTo>
                    <a:cubicBezTo>
                      <a:pt x="2134" y="4124"/>
                      <a:pt x="1947" y="4179"/>
                      <a:pt x="1728" y="4179"/>
                    </a:cubicBezTo>
                    <a:cubicBezTo>
                      <a:pt x="1486" y="4179"/>
                      <a:pt x="1288" y="4113"/>
                      <a:pt x="1112" y="3970"/>
                    </a:cubicBezTo>
                    <a:cubicBezTo>
                      <a:pt x="1002" y="3882"/>
                      <a:pt x="914" y="3761"/>
                      <a:pt x="848" y="3629"/>
                    </a:cubicBezTo>
                    <a:cubicBezTo>
                      <a:pt x="793" y="3508"/>
                      <a:pt x="661" y="3431"/>
                      <a:pt x="540" y="3453"/>
                    </a:cubicBezTo>
                    <a:lnTo>
                      <a:pt x="287" y="3486"/>
                    </a:lnTo>
                    <a:cubicBezTo>
                      <a:pt x="111" y="3519"/>
                      <a:pt x="1" y="3706"/>
                      <a:pt x="56" y="3882"/>
                    </a:cubicBezTo>
                    <a:cubicBezTo>
                      <a:pt x="111" y="4025"/>
                      <a:pt x="177" y="4157"/>
                      <a:pt x="265" y="4278"/>
                    </a:cubicBezTo>
                    <a:cubicBezTo>
                      <a:pt x="419" y="4487"/>
                      <a:pt x="617" y="4641"/>
                      <a:pt x="859" y="4762"/>
                    </a:cubicBezTo>
                    <a:cubicBezTo>
                      <a:pt x="925" y="4784"/>
                      <a:pt x="991" y="4817"/>
                      <a:pt x="1057" y="4839"/>
                    </a:cubicBezTo>
                    <a:cubicBezTo>
                      <a:pt x="1178" y="4872"/>
                      <a:pt x="1266" y="4982"/>
                      <a:pt x="1266" y="5114"/>
                    </a:cubicBezTo>
                    <a:lnTo>
                      <a:pt x="1266" y="5136"/>
                    </a:lnTo>
                    <a:cubicBezTo>
                      <a:pt x="1266" y="5301"/>
                      <a:pt x="1398" y="5433"/>
                      <a:pt x="1563" y="5433"/>
                    </a:cubicBezTo>
                    <a:lnTo>
                      <a:pt x="1782" y="5433"/>
                    </a:lnTo>
                    <a:cubicBezTo>
                      <a:pt x="1947" y="5433"/>
                      <a:pt x="2079" y="5301"/>
                      <a:pt x="2079" y="5136"/>
                    </a:cubicBezTo>
                    <a:lnTo>
                      <a:pt x="2079" y="5125"/>
                    </a:lnTo>
                    <a:cubicBezTo>
                      <a:pt x="2079" y="4993"/>
                      <a:pt x="2156" y="4883"/>
                      <a:pt x="2288" y="4839"/>
                    </a:cubicBezTo>
                    <a:cubicBezTo>
                      <a:pt x="2365" y="4817"/>
                      <a:pt x="2453" y="4795"/>
                      <a:pt x="2530" y="4751"/>
                    </a:cubicBezTo>
                    <a:cubicBezTo>
                      <a:pt x="2772" y="4641"/>
                      <a:pt x="2959" y="4487"/>
                      <a:pt x="3102" y="4278"/>
                    </a:cubicBezTo>
                    <a:cubicBezTo>
                      <a:pt x="3234" y="4080"/>
                      <a:pt x="3300" y="3838"/>
                      <a:pt x="3300" y="3574"/>
                    </a:cubicBezTo>
                    <a:cubicBezTo>
                      <a:pt x="3300" y="3266"/>
                      <a:pt x="3223" y="3025"/>
                      <a:pt x="3058" y="28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3415416" y="1526341"/>
                <a:ext cx="30684" cy="182961"/>
              </a:xfrm>
              <a:custGeom>
                <a:rect b="b" l="l" r="r" t="t"/>
                <a:pathLst>
                  <a:path extrusionOk="0" h="3089" w="518">
                    <a:moveTo>
                      <a:pt x="113" y="1"/>
                    </a:moveTo>
                    <a:cubicBezTo>
                      <a:pt x="101" y="1"/>
                      <a:pt x="89" y="3"/>
                      <a:pt x="78" y="9"/>
                    </a:cubicBezTo>
                    <a:cubicBezTo>
                      <a:pt x="23" y="31"/>
                      <a:pt x="1" y="97"/>
                      <a:pt x="23" y="141"/>
                    </a:cubicBezTo>
                    <a:cubicBezTo>
                      <a:pt x="221" y="592"/>
                      <a:pt x="320" y="1054"/>
                      <a:pt x="320" y="1549"/>
                    </a:cubicBezTo>
                    <a:cubicBezTo>
                      <a:pt x="320" y="2032"/>
                      <a:pt x="221" y="2505"/>
                      <a:pt x="23" y="2956"/>
                    </a:cubicBezTo>
                    <a:cubicBezTo>
                      <a:pt x="1" y="3000"/>
                      <a:pt x="23" y="3066"/>
                      <a:pt x="78" y="3088"/>
                    </a:cubicBezTo>
                    <a:lnTo>
                      <a:pt x="111" y="3088"/>
                    </a:lnTo>
                    <a:cubicBezTo>
                      <a:pt x="155" y="3088"/>
                      <a:pt x="188" y="3066"/>
                      <a:pt x="210" y="3033"/>
                    </a:cubicBezTo>
                    <a:cubicBezTo>
                      <a:pt x="419" y="2560"/>
                      <a:pt x="518" y="2065"/>
                      <a:pt x="518" y="1549"/>
                    </a:cubicBezTo>
                    <a:cubicBezTo>
                      <a:pt x="518" y="1032"/>
                      <a:pt x="419" y="537"/>
                      <a:pt x="210" y="64"/>
                    </a:cubicBezTo>
                    <a:cubicBezTo>
                      <a:pt x="185" y="23"/>
                      <a:pt x="149" y="1"/>
                      <a:pt x="11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3013523" y="1526341"/>
                <a:ext cx="30684" cy="182961"/>
              </a:xfrm>
              <a:custGeom>
                <a:rect b="b" l="l" r="r" t="t"/>
                <a:pathLst>
                  <a:path extrusionOk="0" h="3089" w="518">
                    <a:moveTo>
                      <a:pt x="409" y="1"/>
                    </a:moveTo>
                    <a:cubicBezTo>
                      <a:pt x="370" y="1"/>
                      <a:pt x="336" y="23"/>
                      <a:pt x="319" y="64"/>
                    </a:cubicBezTo>
                    <a:cubicBezTo>
                      <a:pt x="110" y="537"/>
                      <a:pt x="0" y="1032"/>
                      <a:pt x="0" y="1549"/>
                    </a:cubicBezTo>
                    <a:cubicBezTo>
                      <a:pt x="0" y="2065"/>
                      <a:pt x="110" y="2560"/>
                      <a:pt x="319" y="3033"/>
                    </a:cubicBezTo>
                    <a:cubicBezTo>
                      <a:pt x="330" y="3066"/>
                      <a:pt x="363" y="3088"/>
                      <a:pt x="407" y="3088"/>
                    </a:cubicBezTo>
                    <a:lnTo>
                      <a:pt x="451" y="3088"/>
                    </a:lnTo>
                    <a:cubicBezTo>
                      <a:pt x="495" y="3055"/>
                      <a:pt x="517" y="3000"/>
                      <a:pt x="495" y="2956"/>
                    </a:cubicBezTo>
                    <a:cubicBezTo>
                      <a:pt x="297" y="2505"/>
                      <a:pt x="198" y="2032"/>
                      <a:pt x="198" y="1549"/>
                    </a:cubicBezTo>
                    <a:cubicBezTo>
                      <a:pt x="198" y="1054"/>
                      <a:pt x="297" y="592"/>
                      <a:pt x="495" y="141"/>
                    </a:cubicBezTo>
                    <a:cubicBezTo>
                      <a:pt x="517" y="97"/>
                      <a:pt x="495" y="31"/>
                      <a:pt x="451" y="9"/>
                    </a:cubicBezTo>
                    <a:cubicBezTo>
                      <a:pt x="437" y="3"/>
                      <a:pt x="423" y="1"/>
                      <a:pt x="40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 name="Google Shape;1980;p45"/>
            <p:cNvGrpSpPr/>
            <p:nvPr/>
          </p:nvGrpSpPr>
          <p:grpSpPr>
            <a:xfrm>
              <a:off x="6321697" y="2891197"/>
              <a:ext cx="931005" cy="1407631"/>
              <a:chOff x="6321726" y="2844310"/>
              <a:chExt cx="931005" cy="1407631"/>
            </a:xfrm>
          </p:grpSpPr>
          <p:sp>
            <p:nvSpPr>
              <p:cNvPr id="1981" name="Google Shape;1981;p45"/>
              <p:cNvSpPr/>
              <p:nvPr/>
            </p:nvSpPr>
            <p:spPr>
              <a:xfrm>
                <a:off x="6321726" y="2844310"/>
                <a:ext cx="261279" cy="1407587"/>
              </a:xfrm>
              <a:custGeom>
                <a:rect b="b" l="l" r="r" t="t"/>
                <a:pathLst>
                  <a:path extrusionOk="0" h="33608" w="6225">
                    <a:moveTo>
                      <a:pt x="1" y="0"/>
                    </a:moveTo>
                    <a:lnTo>
                      <a:pt x="1" y="33607"/>
                    </a:lnTo>
                    <a:lnTo>
                      <a:pt x="6225" y="33607"/>
                    </a:lnTo>
                    <a:lnTo>
                      <a:pt x="6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6336500" y="4234852"/>
                <a:ext cx="232234" cy="17088"/>
              </a:xfrm>
              <a:custGeom>
                <a:rect b="b" l="l" r="r" t="t"/>
                <a:pathLst>
                  <a:path extrusionOk="0" h="408" w="5533">
                    <a:moveTo>
                      <a:pt x="209" y="1"/>
                    </a:moveTo>
                    <a:cubicBezTo>
                      <a:pt x="88" y="1"/>
                      <a:pt x="0" y="100"/>
                      <a:pt x="0" y="209"/>
                    </a:cubicBezTo>
                    <a:cubicBezTo>
                      <a:pt x="0" y="319"/>
                      <a:pt x="88" y="407"/>
                      <a:pt x="209" y="407"/>
                    </a:cubicBezTo>
                    <a:lnTo>
                      <a:pt x="5323" y="407"/>
                    </a:lnTo>
                    <a:cubicBezTo>
                      <a:pt x="5433" y="407"/>
                      <a:pt x="5532" y="319"/>
                      <a:pt x="5532" y="209"/>
                    </a:cubicBezTo>
                    <a:cubicBezTo>
                      <a:pt x="5532" y="100"/>
                      <a:pt x="5433" y="1"/>
                      <a:pt x="5323"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6350350" y="2881168"/>
                <a:ext cx="46212" cy="473524"/>
              </a:xfrm>
              <a:custGeom>
                <a:rect b="b" l="l" r="r" t="t"/>
                <a:pathLst>
                  <a:path extrusionOk="0" h="11306" w="1101">
                    <a:moveTo>
                      <a:pt x="550" y="0"/>
                    </a:moveTo>
                    <a:cubicBezTo>
                      <a:pt x="242" y="0"/>
                      <a:pt x="0" y="242"/>
                      <a:pt x="0" y="550"/>
                    </a:cubicBezTo>
                    <a:lnTo>
                      <a:pt x="0" y="10755"/>
                    </a:lnTo>
                    <a:cubicBezTo>
                      <a:pt x="0" y="11063"/>
                      <a:pt x="242" y="11305"/>
                      <a:pt x="550" y="11305"/>
                    </a:cubicBezTo>
                    <a:cubicBezTo>
                      <a:pt x="847" y="11305"/>
                      <a:pt x="1100" y="11063"/>
                      <a:pt x="1100" y="10755"/>
                    </a:cubicBezTo>
                    <a:lnTo>
                      <a:pt x="1100" y="550"/>
                    </a:lnTo>
                    <a:cubicBezTo>
                      <a:pt x="1100" y="242"/>
                      <a:pt x="847" y="0"/>
                      <a:pt x="550"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5"/>
              <p:cNvSpPr/>
              <p:nvPr/>
            </p:nvSpPr>
            <p:spPr>
              <a:xfrm>
                <a:off x="6656820" y="3521864"/>
                <a:ext cx="261279" cy="730054"/>
              </a:xfrm>
              <a:custGeom>
                <a:rect b="b" l="l" r="r" t="t"/>
                <a:pathLst>
                  <a:path extrusionOk="0" h="17431" w="6225">
                    <a:moveTo>
                      <a:pt x="1" y="0"/>
                    </a:moveTo>
                    <a:lnTo>
                      <a:pt x="1" y="17430"/>
                    </a:lnTo>
                    <a:lnTo>
                      <a:pt x="6225" y="17430"/>
                    </a:lnTo>
                    <a:lnTo>
                      <a:pt x="62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6671594" y="4234852"/>
                <a:ext cx="231730" cy="17088"/>
              </a:xfrm>
              <a:custGeom>
                <a:rect b="b" l="l" r="r" t="t"/>
                <a:pathLst>
                  <a:path extrusionOk="0" h="408" w="5521">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6683135" y="3551308"/>
                <a:ext cx="46212" cy="491952"/>
              </a:xfrm>
              <a:custGeom>
                <a:rect b="b" l="l" r="r" t="t"/>
                <a:pathLst>
                  <a:path extrusionOk="0" h="11746" w="1101">
                    <a:moveTo>
                      <a:pt x="550" y="1"/>
                    </a:moveTo>
                    <a:cubicBezTo>
                      <a:pt x="242" y="1"/>
                      <a:pt x="0" y="243"/>
                      <a:pt x="0" y="551"/>
                    </a:cubicBezTo>
                    <a:lnTo>
                      <a:pt x="0" y="11196"/>
                    </a:lnTo>
                    <a:cubicBezTo>
                      <a:pt x="0" y="11504"/>
                      <a:pt x="242" y="11746"/>
                      <a:pt x="550" y="11746"/>
                    </a:cubicBezTo>
                    <a:cubicBezTo>
                      <a:pt x="858" y="11746"/>
                      <a:pt x="1100" y="11493"/>
                      <a:pt x="1100" y="11196"/>
                    </a:cubicBezTo>
                    <a:lnTo>
                      <a:pt x="1100" y="551"/>
                    </a:lnTo>
                    <a:cubicBezTo>
                      <a:pt x="1100" y="243"/>
                      <a:pt x="847" y="1"/>
                      <a:pt x="55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6991452" y="3244551"/>
                <a:ext cx="261279" cy="1007358"/>
              </a:xfrm>
              <a:custGeom>
                <a:rect b="b" l="l" r="r" t="t"/>
                <a:pathLst>
                  <a:path extrusionOk="0" h="24052" w="6225">
                    <a:moveTo>
                      <a:pt x="0" y="1"/>
                    </a:moveTo>
                    <a:lnTo>
                      <a:pt x="0" y="24051"/>
                    </a:lnTo>
                    <a:lnTo>
                      <a:pt x="6225" y="24051"/>
                    </a:lnTo>
                    <a:lnTo>
                      <a:pt x="62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7010842" y="4234852"/>
                <a:ext cx="231730" cy="17088"/>
              </a:xfrm>
              <a:custGeom>
                <a:rect b="b" l="l" r="r" t="t"/>
                <a:pathLst>
                  <a:path extrusionOk="0" h="408" w="5521">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7020538" y="3272655"/>
                <a:ext cx="46631" cy="498862"/>
              </a:xfrm>
              <a:custGeom>
                <a:rect b="b" l="l" r="r" t="t"/>
                <a:pathLst>
                  <a:path extrusionOk="0" h="11911" w="1111">
                    <a:moveTo>
                      <a:pt x="561" y="1"/>
                    </a:moveTo>
                    <a:cubicBezTo>
                      <a:pt x="253" y="1"/>
                      <a:pt x="0" y="254"/>
                      <a:pt x="0" y="550"/>
                    </a:cubicBezTo>
                    <a:lnTo>
                      <a:pt x="0" y="11350"/>
                    </a:lnTo>
                    <a:cubicBezTo>
                      <a:pt x="0" y="11658"/>
                      <a:pt x="253" y="11910"/>
                      <a:pt x="561" y="11910"/>
                    </a:cubicBezTo>
                    <a:cubicBezTo>
                      <a:pt x="858" y="11910"/>
                      <a:pt x="1111" y="11658"/>
                      <a:pt x="1111" y="11350"/>
                    </a:cubicBezTo>
                    <a:lnTo>
                      <a:pt x="1111" y="550"/>
                    </a:lnTo>
                    <a:cubicBezTo>
                      <a:pt x="1111" y="254"/>
                      <a:pt x="858" y="1"/>
                      <a:pt x="561"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45"/>
            <p:cNvGrpSpPr/>
            <p:nvPr/>
          </p:nvGrpSpPr>
          <p:grpSpPr>
            <a:xfrm rot="345200">
              <a:off x="5509513" y="2804553"/>
              <a:ext cx="976059" cy="975924"/>
              <a:chOff x="2964656" y="1352909"/>
              <a:chExt cx="530331" cy="530286"/>
            </a:xfrm>
          </p:grpSpPr>
          <p:sp>
            <p:nvSpPr>
              <p:cNvPr id="1991" name="Google Shape;1991;p45"/>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2964656" y="1352909"/>
                <a:ext cx="530331" cy="530286"/>
              </a:xfrm>
              <a:custGeom>
                <a:rect b="b" l="l" r="r" t="t"/>
                <a:pathLst>
                  <a:path extrusionOk="0" h="8953" w="8953">
                    <a:moveTo>
                      <a:pt x="4477" y="1"/>
                    </a:moveTo>
                    <a:cubicBezTo>
                      <a:pt x="2002" y="1"/>
                      <a:pt x="1" y="2002"/>
                      <a:pt x="1" y="4477"/>
                    </a:cubicBezTo>
                    <a:cubicBezTo>
                      <a:pt x="1" y="6951"/>
                      <a:pt x="2002" y="8952"/>
                      <a:pt x="4477" y="8952"/>
                    </a:cubicBezTo>
                    <a:cubicBezTo>
                      <a:pt x="6951" y="8952"/>
                      <a:pt x="8952" y="6951"/>
                      <a:pt x="8952" y="4477"/>
                    </a:cubicBezTo>
                    <a:cubicBezTo>
                      <a:pt x="8952" y="2002"/>
                      <a:pt x="6951" y="1"/>
                      <a:pt x="4477" y="1"/>
                    </a:cubicBezTo>
                    <a:close/>
                  </a:path>
                </a:pathLst>
              </a:custGeom>
              <a:solidFill>
                <a:srgbClr val="000000">
                  <a:alpha val="11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2993976" y="1382229"/>
                <a:ext cx="471688" cy="471648"/>
              </a:xfrm>
              <a:custGeom>
                <a:rect b="b" l="l" r="r" t="t"/>
                <a:pathLst>
                  <a:path extrusionOk="0" h="7963" w="7963">
                    <a:moveTo>
                      <a:pt x="3982" y="1"/>
                    </a:moveTo>
                    <a:cubicBezTo>
                      <a:pt x="1782" y="1"/>
                      <a:pt x="1" y="1782"/>
                      <a:pt x="1" y="3982"/>
                    </a:cubicBezTo>
                    <a:cubicBezTo>
                      <a:pt x="1" y="6181"/>
                      <a:pt x="1782" y="7963"/>
                      <a:pt x="3982" y="7963"/>
                    </a:cubicBezTo>
                    <a:cubicBezTo>
                      <a:pt x="6181" y="7963"/>
                      <a:pt x="7963" y="6181"/>
                      <a:pt x="7963" y="3982"/>
                    </a:cubicBezTo>
                    <a:cubicBezTo>
                      <a:pt x="7963" y="1782"/>
                      <a:pt x="6181" y="1"/>
                      <a:pt x="3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3060435" y="1382229"/>
                <a:ext cx="338765" cy="88430"/>
              </a:xfrm>
              <a:custGeom>
                <a:rect b="b" l="l" r="r" t="t"/>
                <a:pathLst>
                  <a:path extrusionOk="0" h="1493" w="5719">
                    <a:moveTo>
                      <a:pt x="2860" y="1"/>
                    </a:moveTo>
                    <a:cubicBezTo>
                      <a:pt x="1782" y="1"/>
                      <a:pt x="792" y="441"/>
                      <a:pt x="77" y="1133"/>
                    </a:cubicBezTo>
                    <a:cubicBezTo>
                      <a:pt x="0" y="1221"/>
                      <a:pt x="0" y="1342"/>
                      <a:pt x="66" y="1430"/>
                    </a:cubicBezTo>
                    <a:cubicBezTo>
                      <a:pt x="112" y="1470"/>
                      <a:pt x="169" y="1492"/>
                      <a:pt x="224" y="1492"/>
                    </a:cubicBezTo>
                    <a:cubicBezTo>
                      <a:pt x="276" y="1492"/>
                      <a:pt x="326" y="1473"/>
                      <a:pt x="363" y="1430"/>
                    </a:cubicBezTo>
                    <a:cubicBezTo>
                      <a:pt x="1012" y="803"/>
                      <a:pt x="1892" y="408"/>
                      <a:pt x="2860" y="408"/>
                    </a:cubicBezTo>
                    <a:cubicBezTo>
                      <a:pt x="3827" y="408"/>
                      <a:pt x="4707" y="803"/>
                      <a:pt x="5356" y="1430"/>
                    </a:cubicBezTo>
                    <a:cubicBezTo>
                      <a:pt x="5393" y="1473"/>
                      <a:pt x="5446" y="1492"/>
                      <a:pt x="5499" y="1492"/>
                    </a:cubicBezTo>
                    <a:cubicBezTo>
                      <a:pt x="5556" y="1492"/>
                      <a:pt x="5613" y="1470"/>
                      <a:pt x="5653" y="1430"/>
                    </a:cubicBezTo>
                    <a:cubicBezTo>
                      <a:pt x="5719" y="1342"/>
                      <a:pt x="5719" y="1221"/>
                      <a:pt x="5642" y="1133"/>
                    </a:cubicBezTo>
                    <a:cubicBezTo>
                      <a:pt x="4927" y="441"/>
                      <a:pt x="3948" y="1"/>
                      <a:pt x="2860"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3033069" y="1716417"/>
                <a:ext cx="393498" cy="127048"/>
              </a:xfrm>
              <a:custGeom>
                <a:rect b="b" l="l" r="r" t="t"/>
                <a:pathLst>
                  <a:path extrusionOk="0" h="2145" w="6643">
                    <a:moveTo>
                      <a:pt x="231" y="0"/>
                    </a:moveTo>
                    <a:lnTo>
                      <a:pt x="231" y="11"/>
                    </a:lnTo>
                    <a:cubicBezTo>
                      <a:pt x="187" y="11"/>
                      <a:pt x="154" y="11"/>
                      <a:pt x="121" y="33"/>
                    </a:cubicBezTo>
                    <a:cubicBezTo>
                      <a:pt x="33" y="88"/>
                      <a:pt x="0" y="209"/>
                      <a:pt x="55" y="297"/>
                    </a:cubicBezTo>
                    <a:cubicBezTo>
                      <a:pt x="759" y="1452"/>
                      <a:pt x="1969" y="2145"/>
                      <a:pt x="3322" y="2145"/>
                    </a:cubicBezTo>
                    <a:cubicBezTo>
                      <a:pt x="4674" y="2145"/>
                      <a:pt x="5884" y="1452"/>
                      <a:pt x="6588" y="297"/>
                    </a:cubicBezTo>
                    <a:cubicBezTo>
                      <a:pt x="6643" y="209"/>
                      <a:pt x="6610" y="88"/>
                      <a:pt x="6522" y="33"/>
                    </a:cubicBezTo>
                    <a:cubicBezTo>
                      <a:pt x="6489" y="15"/>
                      <a:pt x="6453" y="6"/>
                      <a:pt x="6419" y="6"/>
                    </a:cubicBezTo>
                    <a:cubicBezTo>
                      <a:pt x="6349" y="6"/>
                      <a:pt x="6283" y="41"/>
                      <a:pt x="6247" y="99"/>
                    </a:cubicBezTo>
                    <a:cubicBezTo>
                      <a:pt x="5631" y="1133"/>
                      <a:pt x="4531" y="1760"/>
                      <a:pt x="3322" y="1760"/>
                    </a:cubicBezTo>
                    <a:cubicBezTo>
                      <a:pt x="2112" y="1760"/>
                      <a:pt x="1012" y="1133"/>
                      <a:pt x="396" y="99"/>
                    </a:cubicBezTo>
                    <a:cubicBezTo>
                      <a:pt x="352" y="33"/>
                      <a:pt x="297" y="0"/>
                      <a:pt x="231" y="0"/>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3132699" y="1464976"/>
                <a:ext cx="195535" cy="321145"/>
              </a:xfrm>
              <a:custGeom>
                <a:rect b="b" l="l" r="r" t="t"/>
                <a:pathLst>
                  <a:path extrusionOk="0" h="5422" w="3301">
                    <a:moveTo>
                      <a:pt x="1563" y="0"/>
                    </a:moveTo>
                    <a:cubicBezTo>
                      <a:pt x="1398" y="0"/>
                      <a:pt x="1266" y="121"/>
                      <a:pt x="1266" y="286"/>
                    </a:cubicBezTo>
                    <a:lnTo>
                      <a:pt x="1266" y="297"/>
                    </a:lnTo>
                    <a:cubicBezTo>
                      <a:pt x="1266" y="418"/>
                      <a:pt x="1189" y="539"/>
                      <a:pt x="1057" y="572"/>
                    </a:cubicBezTo>
                    <a:cubicBezTo>
                      <a:pt x="980" y="594"/>
                      <a:pt x="914" y="616"/>
                      <a:pt x="848" y="649"/>
                    </a:cubicBezTo>
                    <a:cubicBezTo>
                      <a:pt x="617" y="748"/>
                      <a:pt x="452" y="902"/>
                      <a:pt x="320" y="1089"/>
                    </a:cubicBezTo>
                    <a:cubicBezTo>
                      <a:pt x="199" y="1276"/>
                      <a:pt x="133" y="1507"/>
                      <a:pt x="133" y="1771"/>
                    </a:cubicBezTo>
                    <a:cubicBezTo>
                      <a:pt x="133" y="2321"/>
                      <a:pt x="441" y="2684"/>
                      <a:pt x="1046" y="2882"/>
                    </a:cubicBezTo>
                    <a:lnTo>
                      <a:pt x="2101" y="3200"/>
                    </a:lnTo>
                    <a:cubicBezTo>
                      <a:pt x="2244" y="3244"/>
                      <a:pt x="2343" y="3299"/>
                      <a:pt x="2409" y="3365"/>
                    </a:cubicBezTo>
                    <a:cubicBezTo>
                      <a:pt x="2475" y="3431"/>
                      <a:pt x="2497" y="3519"/>
                      <a:pt x="2497" y="3629"/>
                    </a:cubicBezTo>
                    <a:cubicBezTo>
                      <a:pt x="2497" y="3783"/>
                      <a:pt x="2431" y="3904"/>
                      <a:pt x="2277" y="4014"/>
                    </a:cubicBezTo>
                    <a:cubicBezTo>
                      <a:pt x="2134" y="4113"/>
                      <a:pt x="1947" y="4168"/>
                      <a:pt x="1728" y="4168"/>
                    </a:cubicBezTo>
                    <a:cubicBezTo>
                      <a:pt x="1486" y="4168"/>
                      <a:pt x="1288" y="4102"/>
                      <a:pt x="1112" y="3959"/>
                    </a:cubicBezTo>
                    <a:cubicBezTo>
                      <a:pt x="1002" y="3871"/>
                      <a:pt x="914" y="3750"/>
                      <a:pt x="848" y="3618"/>
                    </a:cubicBezTo>
                    <a:cubicBezTo>
                      <a:pt x="799" y="3511"/>
                      <a:pt x="690" y="3439"/>
                      <a:pt x="582" y="3439"/>
                    </a:cubicBezTo>
                    <a:cubicBezTo>
                      <a:pt x="568" y="3439"/>
                      <a:pt x="554" y="3440"/>
                      <a:pt x="540" y="3442"/>
                    </a:cubicBezTo>
                    <a:lnTo>
                      <a:pt x="287" y="3486"/>
                    </a:lnTo>
                    <a:cubicBezTo>
                      <a:pt x="111" y="3508"/>
                      <a:pt x="1" y="3695"/>
                      <a:pt x="56" y="3871"/>
                    </a:cubicBezTo>
                    <a:cubicBezTo>
                      <a:pt x="111" y="4014"/>
                      <a:pt x="177" y="4146"/>
                      <a:pt x="265" y="4267"/>
                    </a:cubicBezTo>
                    <a:cubicBezTo>
                      <a:pt x="419" y="4476"/>
                      <a:pt x="617" y="4641"/>
                      <a:pt x="859" y="4751"/>
                    </a:cubicBezTo>
                    <a:cubicBezTo>
                      <a:pt x="925" y="4784"/>
                      <a:pt x="991" y="4806"/>
                      <a:pt x="1057" y="4828"/>
                    </a:cubicBezTo>
                    <a:cubicBezTo>
                      <a:pt x="1178" y="4861"/>
                      <a:pt x="1266" y="4982"/>
                      <a:pt x="1266" y="5103"/>
                    </a:cubicBezTo>
                    <a:lnTo>
                      <a:pt x="1266" y="5125"/>
                    </a:lnTo>
                    <a:cubicBezTo>
                      <a:pt x="1266" y="5290"/>
                      <a:pt x="1398" y="5422"/>
                      <a:pt x="1563" y="5422"/>
                    </a:cubicBezTo>
                    <a:lnTo>
                      <a:pt x="1782" y="5422"/>
                    </a:lnTo>
                    <a:cubicBezTo>
                      <a:pt x="1947" y="5422"/>
                      <a:pt x="2079" y="5290"/>
                      <a:pt x="2079" y="5125"/>
                    </a:cubicBezTo>
                    <a:lnTo>
                      <a:pt x="2079" y="5114"/>
                    </a:lnTo>
                    <a:cubicBezTo>
                      <a:pt x="2079" y="4982"/>
                      <a:pt x="2156" y="4872"/>
                      <a:pt x="2288" y="4839"/>
                    </a:cubicBezTo>
                    <a:cubicBezTo>
                      <a:pt x="2365" y="4806"/>
                      <a:pt x="2453" y="4784"/>
                      <a:pt x="2530" y="4751"/>
                    </a:cubicBezTo>
                    <a:cubicBezTo>
                      <a:pt x="2772" y="4630"/>
                      <a:pt x="2959" y="4476"/>
                      <a:pt x="3102" y="4267"/>
                    </a:cubicBezTo>
                    <a:cubicBezTo>
                      <a:pt x="3234" y="4069"/>
                      <a:pt x="3300" y="3827"/>
                      <a:pt x="3300" y="3563"/>
                    </a:cubicBezTo>
                    <a:cubicBezTo>
                      <a:pt x="3300" y="3255"/>
                      <a:pt x="3223" y="3014"/>
                      <a:pt x="3058" y="2827"/>
                    </a:cubicBezTo>
                    <a:lnTo>
                      <a:pt x="3047" y="2838"/>
                    </a:lnTo>
                    <a:cubicBezTo>
                      <a:pt x="2882" y="2651"/>
                      <a:pt x="2607" y="2497"/>
                      <a:pt x="2233" y="2398"/>
                    </a:cubicBezTo>
                    <a:lnTo>
                      <a:pt x="1486" y="2178"/>
                    </a:lnTo>
                    <a:cubicBezTo>
                      <a:pt x="1288" y="2123"/>
                      <a:pt x="1156" y="2068"/>
                      <a:pt x="1068" y="1991"/>
                    </a:cubicBezTo>
                    <a:cubicBezTo>
                      <a:pt x="980" y="1914"/>
                      <a:pt x="936" y="1826"/>
                      <a:pt x="936" y="1727"/>
                    </a:cubicBezTo>
                    <a:cubicBezTo>
                      <a:pt x="936" y="1628"/>
                      <a:pt x="969" y="1551"/>
                      <a:pt x="1024" y="1474"/>
                    </a:cubicBezTo>
                    <a:cubicBezTo>
                      <a:pt x="1090" y="1397"/>
                      <a:pt x="1178" y="1342"/>
                      <a:pt x="1277" y="1298"/>
                    </a:cubicBezTo>
                    <a:cubicBezTo>
                      <a:pt x="1387" y="1265"/>
                      <a:pt x="1508" y="1243"/>
                      <a:pt x="1640" y="1243"/>
                    </a:cubicBezTo>
                    <a:cubicBezTo>
                      <a:pt x="1771" y="1254"/>
                      <a:pt x="1892" y="1276"/>
                      <a:pt x="2002" y="1331"/>
                    </a:cubicBezTo>
                    <a:cubicBezTo>
                      <a:pt x="2123" y="1386"/>
                      <a:pt x="2211" y="1463"/>
                      <a:pt x="2288" y="1562"/>
                    </a:cubicBezTo>
                    <a:cubicBezTo>
                      <a:pt x="2321" y="1595"/>
                      <a:pt x="2343" y="1639"/>
                      <a:pt x="2365" y="1683"/>
                    </a:cubicBezTo>
                    <a:cubicBezTo>
                      <a:pt x="2423" y="1788"/>
                      <a:pt x="2522" y="1852"/>
                      <a:pt x="2634" y="1852"/>
                    </a:cubicBezTo>
                    <a:cubicBezTo>
                      <a:pt x="2651" y="1852"/>
                      <a:pt x="2667" y="1851"/>
                      <a:pt x="2684" y="1848"/>
                    </a:cubicBezTo>
                    <a:lnTo>
                      <a:pt x="2937" y="1804"/>
                    </a:lnTo>
                    <a:cubicBezTo>
                      <a:pt x="3124" y="1771"/>
                      <a:pt x="3234" y="1562"/>
                      <a:pt x="3146" y="1386"/>
                    </a:cubicBezTo>
                    <a:cubicBezTo>
                      <a:pt x="3091" y="1265"/>
                      <a:pt x="3025" y="1166"/>
                      <a:pt x="2948" y="1067"/>
                    </a:cubicBezTo>
                    <a:cubicBezTo>
                      <a:pt x="2805" y="891"/>
                      <a:pt x="2618" y="748"/>
                      <a:pt x="2398" y="649"/>
                    </a:cubicBezTo>
                    <a:cubicBezTo>
                      <a:pt x="2365" y="627"/>
                      <a:pt x="2321" y="616"/>
                      <a:pt x="2277" y="594"/>
                    </a:cubicBezTo>
                    <a:cubicBezTo>
                      <a:pt x="2156" y="561"/>
                      <a:pt x="2079" y="451"/>
                      <a:pt x="2079" y="319"/>
                    </a:cubicBezTo>
                    <a:lnTo>
                      <a:pt x="2079" y="286"/>
                    </a:lnTo>
                    <a:cubicBezTo>
                      <a:pt x="2079" y="121"/>
                      <a:pt x="1947" y="0"/>
                      <a:pt x="1782" y="0"/>
                    </a:cubicBezTo>
                    <a:close/>
                  </a:path>
                </a:pathLst>
              </a:custGeom>
              <a:solidFill>
                <a:srgbClr val="000000">
                  <a:alpha val="2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3132699" y="1457158"/>
                <a:ext cx="195535" cy="321797"/>
              </a:xfrm>
              <a:custGeom>
                <a:rect b="b" l="l" r="r" t="t"/>
                <a:pathLst>
                  <a:path extrusionOk="0" h="5433" w="3301">
                    <a:moveTo>
                      <a:pt x="3047" y="2838"/>
                    </a:moveTo>
                    <a:cubicBezTo>
                      <a:pt x="2882" y="2651"/>
                      <a:pt x="2607" y="2508"/>
                      <a:pt x="2233" y="2398"/>
                    </a:cubicBezTo>
                    <a:lnTo>
                      <a:pt x="1486" y="2189"/>
                    </a:lnTo>
                    <a:cubicBezTo>
                      <a:pt x="1288" y="2134"/>
                      <a:pt x="1156" y="2068"/>
                      <a:pt x="1068" y="2002"/>
                    </a:cubicBezTo>
                    <a:cubicBezTo>
                      <a:pt x="980" y="1925"/>
                      <a:pt x="936" y="1837"/>
                      <a:pt x="936" y="1738"/>
                    </a:cubicBezTo>
                    <a:cubicBezTo>
                      <a:pt x="936" y="1639"/>
                      <a:pt x="969" y="1562"/>
                      <a:pt x="1024" y="1485"/>
                    </a:cubicBezTo>
                    <a:cubicBezTo>
                      <a:pt x="1090" y="1408"/>
                      <a:pt x="1178" y="1353"/>
                      <a:pt x="1277" y="1309"/>
                    </a:cubicBezTo>
                    <a:cubicBezTo>
                      <a:pt x="1387" y="1265"/>
                      <a:pt x="1508" y="1254"/>
                      <a:pt x="1640" y="1254"/>
                    </a:cubicBezTo>
                    <a:cubicBezTo>
                      <a:pt x="1771" y="1254"/>
                      <a:pt x="1892" y="1287"/>
                      <a:pt x="2002" y="1342"/>
                    </a:cubicBezTo>
                    <a:cubicBezTo>
                      <a:pt x="2123" y="1397"/>
                      <a:pt x="2211" y="1474"/>
                      <a:pt x="2288" y="1562"/>
                    </a:cubicBezTo>
                    <a:cubicBezTo>
                      <a:pt x="2321" y="1606"/>
                      <a:pt x="2343" y="1650"/>
                      <a:pt x="2365" y="1694"/>
                    </a:cubicBezTo>
                    <a:cubicBezTo>
                      <a:pt x="2431" y="1804"/>
                      <a:pt x="2552" y="1881"/>
                      <a:pt x="2684" y="1859"/>
                    </a:cubicBezTo>
                    <a:lnTo>
                      <a:pt x="2937" y="1815"/>
                    </a:lnTo>
                    <a:cubicBezTo>
                      <a:pt x="3124" y="1771"/>
                      <a:pt x="3234" y="1573"/>
                      <a:pt x="3146" y="1397"/>
                    </a:cubicBezTo>
                    <a:cubicBezTo>
                      <a:pt x="3091" y="1276"/>
                      <a:pt x="3025" y="1177"/>
                      <a:pt x="2948" y="1078"/>
                    </a:cubicBezTo>
                    <a:cubicBezTo>
                      <a:pt x="2805" y="891"/>
                      <a:pt x="2618" y="759"/>
                      <a:pt x="2398" y="660"/>
                    </a:cubicBezTo>
                    <a:cubicBezTo>
                      <a:pt x="2365" y="638"/>
                      <a:pt x="2321" y="616"/>
                      <a:pt x="2277" y="605"/>
                    </a:cubicBezTo>
                    <a:cubicBezTo>
                      <a:pt x="2156" y="572"/>
                      <a:pt x="2079" y="451"/>
                      <a:pt x="2079" y="330"/>
                    </a:cubicBezTo>
                    <a:lnTo>
                      <a:pt x="2079" y="297"/>
                    </a:lnTo>
                    <a:cubicBezTo>
                      <a:pt x="2079" y="132"/>
                      <a:pt x="1947" y="0"/>
                      <a:pt x="1782" y="0"/>
                    </a:cubicBezTo>
                    <a:lnTo>
                      <a:pt x="1563" y="0"/>
                    </a:lnTo>
                    <a:cubicBezTo>
                      <a:pt x="1398" y="0"/>
                      <a:pt x="1266" y="132"/>
                      <a:pt x="1266" y="297"/>
                    </a:cubicBezTo>
                    <a:lnTo>
                      <a:pt x="1266" y="297"/>
                    </a:lnTo>
                    <a:cubicBezTo>
                      <a:pt x="1266" y="429"/>
                      <a:pt x="1189" y="550"/>
                      <a:pt x="1057" y="583"/>
                    </a:cubicBezTo>
                    <a:cubicBezTo>
                      <a:pt x="980" y="605"/>
                      <a:pt x="914" y="627"/>
                      <a:pt x="848" y="660"/>
                    </a:cubicBezTo>
                    <a:cubicBezTo>
                      <a:pt x="617" y="759"/>
                      <a:pt x="452" y="902"/>
                      <a:pt x="320" y="1100"/>
                    </a:cubicBezTo>
                    <a:cubicBezTo>
                      <a:pt x="199" y="1287"/>
                      <a:pt x="133" y="1518"/>
                      <a:pt x="133" y="1771"/>
                    </a:cubicBezTo>
                    <a:cubicBezTo>
                      <a:pt x="133" y="2332"/>
                      <a:pt x="441" y="2695"/>
                      <a:pt x="1046" y="2882"/>
                    </a:cubicBezTo>
                    <a:lnTo>
                      <a:pt x="2101" y="3211"/>
                    </a:lnTo>
                    <a:cubicBezTo>
                      <a:pt x="2244" y="3255"/>
                      <a:pt x="2343" y="3310"/>
                      <a:pt x="2409" y="3376"/>
                    </a:cubicBezTo>
                    <a:cubicBezTo>
                      <a:pt x="2475" y="3442"/>
                      <a:pt x="2497" y="3530"/>
                      <a:pt x="2497" y="3629"/>
                    </a:cubicBezTo>
                    <a:cubicBezTo>
                      <a:pt x="2497" y="3783"/>
                      <a:pt x="2431" y="3915"/>
                      <a:pt x="2277" y="4025"/>
                    </a:cubicBezTo>
                    <a:cubicBezTo>
                      <a:pt x="2134" y="4124"/>
                      <a:pt x="1947" y="4179"/>
                      <a:pt x="1728" y="4179"/>
                    </a:cubicBezTo>
                    <a:cubicBezTo>
                      <a:pt x="1486" y="4179"/>
                      <a:pt x="1288" y="4113"/>
                      <a:pt x="1112" y="3970"/>
                    </a:cubicBezTo>
                    <a:cubicBezTo>
                      <a:pt x="1002" y="3882"/>
                      <a:pt x="914" y="3761"/>
                      <a:pt x="848" y="3629"/>
                    </a:cubicBezTo>
                    <a:cubicBezTo>
                      <a:pt x="793" y="3508"/>
                      <a:pt x="661" y="3431"/>
                      <a:pt x="540" y="3453"/>
                    </a:cubicBezTo>
                    <a:lnTo>
                      <a:pt x="287" y="3486"/>
                    </a:lnTo>
                    <a:cubicBezTo>
                      <a:pt x="111" y="3519"/>
                      <a:pt x="1" y="3706"/>
                      <a:pt x="56" y="3882"/>
                    </a:cubicBezTo>
                    <a:cubicBezTo>
                      <a:pt x="111" y="4025"/>
                      <a:pt x="177" y="4157"/>
                      <a:pt x="265" y="4278"/>
                    </a:cubicBezTo>
                    <a:cubicBezTo>
                      <a:pt x="419" y="4487"/>
                      <a:pt x="617" y="4641"/>
                      <a:pt x="859" y="4762"/>
                    </a:cubicBezTo>
                    <a:cubicBezTo>
                      <a:pt x="925" y="4784"/>
                      <a:pt x="991" y="4817"/>
                      <a:pt x="1057" y="4839"/>
                    </a:cubicBezTo>
                    <a:cubicBezTo>
                      <a:pt x="1178" y="4872"/>
                      <a:pt x="1266" y="4982"/>
                      <a:pt x="1266" y="5114"/>
                    </a:cubicBezTo>
                    <a:lnTo>
                      <a:pt x="1266" y="5136"/>
                    </a:lnTo>
                    <a:cubicBezTo>
                      <a:pt x="1266" y="5301"/>
                      <a:pt x="1398" y="5433"/>
                      <a:pt x="1563" y="5433"/>
                    </a:cubicBezTo>
                    <a:lnTo>
                      <a:pt x="1782" y="5433"/>
                    </a:lnTo>
                    <a:cubicBezTo>
                      <a:pt x="1947" y="5433"/>
                      <a:pt x="2079" y="5301"/>
                      <a:pt x="2079" y="5136"/>
                    </a:cubicBezTo>
                    <a:lnTo>
                      <a:pt x="2079" y="5125"/>
                    </a:lnTo>
                    <a:cubicBezTo>
                      <a:pt x="2079" y="4993"/>
                      <a:pt x="2156" y="4883"/>
                      <a:pt x="2288" y="4839"/>
                    </a:cubicBezTo>
                    <a:cubicBezTo>
                      <a:pt x="2365" y="4817"/>
                      <a:pt x="2453" y="4795"/>
                      <a:pt x="2530" y="4751"/>
                    </a:cubicBezTo>
                    <a:cubicBezTo>
                      <a:pt x="2772" y="4641"/>
                      <a:pt x="2959" y="4487"/>
                      <a:pt x="3102" y="4278"/>
                    </a:cubicBezTo>
                    <a:cubicBezTo>
                      <a:pt x="3234" y="4080"/>
                      <a:pt x="3300" y="3838"/>
                      <a:pt x="3300" y="3574"/>
                    </a:cubicBezTo>
                    <a:cubicBezTo>
                      <a:pt x="3300" y="3266"/>
                      <a:pt x="3223" y="3025"/>
                      <a:pt x="3058" y="28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5"/>
              <p:cNvSpPr/>
              <p:nvPr/>
            </p:nvSpPr>
            <p:spPr>
              <a:xfrm>
                <a:off x="3415416" y="1526341"/>
                <a:ext cx="30684" cy="182961"/>
              </a:xfrm>
              <a:custGeom>
                <a:rect b="b" l="l" r="r" t="t"/>
                <a:pathLst>
                  <a:path extrusionOk="0" h="3089" w="518">
                    <a:moveTo>
                      <a:pt x="113" y="1"/>
                    </a:moveTo>
                    <a:cubicBezTo>
                      <a:pt x="101" y="1"/>
                      <a:pt x="89" y="3"/>
                      <a:pt x="78" y="9"/>
                    </a:cubicBezTo>
                    <a:cubicBezTo>
                      <a:pt x="23" y="31"/>
                      <a:pt x="1" y="97"/>
                      <a:pt x="23" y="141"/>
                    </a:cubicBezTo>
                    <a:cubicBezTo>
                      <a:pt x="221" y="592"/>
                      <a:pt x="320" y="1054"/>
                      <a:pt x="320" y="1549"/>
                    </a:cubicBezTo>
                    <a:cubicBezTo>
                      <a:pt x="320" y="2032"/>
                      <a:pt x="221" y="2505"/>
                      <a:pt x="23" y="2956"/>
                    </a:cubicBezTo>
                    <a:cubicBezTo>
                      <a:pt x="1" y="3000"/>
                      <a:pt x="23" y="3066"/>
                      <a:pt x="78" y="3088"/>
                    </a:cubicBezTo>
                    <a:lnTo>
                      <a:pt x="111" y="3088"/>
                    </a:lnTo>
                    <a:cubicBezTo>
                      <a:pt x="155" y="3088"/>
                      <a:pt x="188" y="3066"/>
                      <a:pt x="210" y="3033"/>
                    </a:cubicBezTo>
                    <a:cubicBezTo>
                      <a:pt x="419" y="2560"/>
                      <a:pt x="518" y="2065"/>
                      <a:pt x="518" y="1549"/>
                    </a:cubicBezTo>
                    <a:cubicBezTo>
                      <a:pt x="518" y="1032"/>
                      <a:pt x="419" y="537"/>
                      <a:pt x="210" y="64"/>
                    </a:cubicBezTo>
                    <a:cubicBezTo>
                      <a:pt x="185" y="23"/>
                      <a:pt x="149" y="1"/>
                      <a:pt x="113"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5"/>
              <p:cNvSpPr/>
              <p:nvPr/>
            </p:nvSpPr>
            <p:spPr>
              <a:xfrm>
                <a:off x="3013523" y="1526341"/>
                <a:ext cx="30684" cy="182961"/>
              </a:xfrm>
              <a:custGeom>
                <a:rect b="b" l="l" r="r" t="t"/>
                <a:pathLst>
                  <a:path extrusionOk="0" h="3089" w="518">
                    <a:moveTo>
                      <a:pt x="409" y="1"/>
                    </a:moveTo>
                    <a:cubicBezTo>
                      <a:pt x="370" y="1"/>
                      <a:pt x="336" y="23"/>
                      <a:pt x="319" y="64"/>
                    </a:cubicBezTo>
                    <a:cubicBezTo>
                      <a:pt x="110" y="537"/>
                      <a:pt x="0" y="1032"/>
                      <a:pt x="0" y="1549"/>
                    </a:cubicBezTo>
                    <a:cubicBezTo>
                      <a:pt x="0" y="2065"/>
                      <a:pt x="110" y="2560"/>
                      <a:pt x="319" y="3033"/>
                    </a:cubicBezTo>
                    <a:cubicBezTo>
                      <a:pt x="330" y="3066"/>
                      <a:pt x="363" y="3088"/>
                      <a:pt x="407" y="3088"/>
                    </a:cubicBezTo>
                    <a:lnTo>
                      <a:pt x="451" y="3088"/>
                    </a:lnTo>
                    <a:cubicBezTo>
                      <a:pt x="495" y="3055"/>
                      <a:pt x="517" y="3000"/>
                      <a:pt x="495" y="2956"/>
                    </a:cubicBezTo>
                    <a:cubicBezTo>
                      <a:pt x="297" y="2505"/>
                      <a:pt x="198" y="2032"/>
                      <a:pt x="198" y="1549"/>
                    </a:cubicBezTo>
                    <a:cubicBezTo>
                      <a:pt x="198" y="1054"/>
                      <a:pt x="297" y="592"/>
                      <a:pt x="495" y="141"/>
                    </a:cubicBezTo>
                    <a:cubicBezTo>
                      <a:pt x="517" y="97"/>
                      <a:pt x="495" y="31"/>
                      <a:pt x="451" y="9"/>
                    </a:cubicBezTo>
                    <a:cubicBezTo>
                      <a:pt x="437" y="3"/>
                      <a:pt x="423" y="1"/>
                      <a:pt x="409" y="1"/>
                    </a:cubicBezTo>
                    <a:close/>
                  </a:path>
                </a:pathLst>
              </a:custGeom>
              <a:solidFill>
                <a:srgbClr val="FFFFFF">
                  <a:alpha val="28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3" name="Shape 2003"/>
        <p:cNvGrpSpPr/>
        <p:nvPr/>
      </p:nvGrpSpPr>
      <p:grpSpPr>
        <a:xfrm>
          <a:off x="0" y="0"/>
          <a:ext cx="0" cy="0"/>
          <a:chOff x="0" y="0"/>
          <a:chExt cx="0" cy="0"/>
        </a:xfrm>
      </p:grpSpPr>
      <p:sp>
        <p:nvSpPr>
          <p:cNvPr id="2004" name="Google Shape;2004;p46"/>
          <p:cNvSpPr txBox="1"/>
          <p:nvPr>
            <p:ph type="title"/>
          </p:nvPr>
        </p:nvSpPr>
        <p:spPr>
          <a:xfrm>
            <a:off x="713225" y="520925"/>
            <a:ext cx="7717500" cy="7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DIVIDE THE CONTENT</a:t>
            </a:r>
            <a:endParaRPr/>
          </a:p>
        </p:txBody>
      </p:sp>
      <p:sp>
        <p:nvSpPr>
          <p:cNvPr id="2005" name="Google Shape;2005;p46"/>
          <p:cNvSpPr txBox="1"/>
          <p:nvPr>
            <p:ph idx="1" type="subTitle"/>
          </p:nvPr>
        </p:nvSpPr>
        <p:spPr>
          <a:xfrm>
            <a:off x="1348875" y="3244753"/>
            <a:ext cx="2606700" cy="77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that harbors life in the Solar System</a:t>
            </a:r>
            <a:endParaRPr/>
          </a:p>
        </p:txBody>
      </p:sp>
      <p:sp>
        <p:nvSpPr>
          <p:cNvPr id="2006" name="Google Shape;2006;p46"/>
          <p:cNvSpPr txBox="1"/>
          <p:nvPr>
            <p:ph idx="2" type="subTitle"/>
          </p:nvPr>
        </p:nvSpPr>
        <p:spPr>
          <a:xfrm>
            <a:off x="1348875" y="2812600"/>
            <a:ext cx="2606700" cy="51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2007" name="Google Shape;2007;p46"/>
          <p:cNvSpPr txBox="1"/>
          <p:nvPr>
            <p:ph idx="3" type="subTitle"/>
          </p:nvPr>
        </p:nvSpPr>
        <p:spPr>
          <a:xfrm>
            <a:off x="5188425" y="3244753"/>
            <a:ext cx="2606700" cy="77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was named after the Roman god of the skies and lightning</a:t>
            </a:r>
            <a:endParaRPr/>
          </a:p>
        </p:txBody>
      </p:sp>
      <p:sp>
        <p:nvSpPr>
          <p:cNvPr id="2008" name="Google Shape;2008;p46"/>
          <p:cNvSpPr txBox="1"/>
          <p:nvPr>
            <p:ph idx="4" type="subTitle"/>
          </p:nvPr>
        </p:nvSpPr>
        <p:spPr>
          <a:xfrm>
            <a:off x="5188425" y="2812600"/>
            <a:ext cx="2606700" cy="51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cxnSp>
        <p:nvCxnSpPr>
          <p:cNvPr id="2009" name="Google Shape;2009;p46"/>
          <p:cNvCxnSpPr/>
          <p:nvPr/>
        </p:nvCxnSpPr>
        <p:spPr>
          <a:xfrm>
            <a:off x="2050975" y="2701275"/>
            <a:ext cx="1202400" cy="0"/>
          </a:xfrm>
          <a:prstGeom prst="straightConnector1">
            <a:avLst/>
          </a:prstGeom>
          <a:noFill/>
          <a:ln cap="flat" cmpd="sng" w="28575">
            <a:solidFill>
              <a:schemeClr val="dk1"/>
            </a:solidFill>
            <a:prstDash val="solid"/>
            <a:round/>
            <a:headEnd len="med" w="med" type="none"/>
            <a:tailEnd len="med" w="med" type="none"/>
          </a:ln>
        </p:spPr>
      </p:cxnSp>
      <p:cxnSp>
        <p:nvCxnSpPr>
          <p:cNvPr id="2010" name="Google Shape;2010;p46"/>
          <p:cNvCxnSpPr/>
          <p:nvPr/>
        </p:nvCxnSpPr>
        <p:spPr>
          <a:xfrm>
            <a:off x="5890575" y="2701275"/>
            <a:ext cx="1202400" cy="0"/>
          </a:xfrm>
          <a:prstGeom prst="straightConnector1">
            <a:avLst/>
          </a:prstGeom>
          <a:noFill/>
          <a:ln cap="flat" cmpd="sng" w="28575">
            <a:solidFill>
              <a:schemeClr val="dk1"/>
            </a:solidFill>
            <a:prstDash val="solid"/>
            <a:round/>
            <a:headEnd len="med" w="med" type="none"/>
            <a:tailEnd len="med" w="med" type="none"/>
          </a:ln>
        </p:spPr>
      </p:cxnSp>
      <p:grpSp>
        <p:nvGrpSpPr>
          <p:cNvPr id="2011" name="Google Shape;2011;p46"/>
          <p:cNvGrpSpPr/>
          <p:nvPr/>
        </p:nvGrpSpPr>
        <p:grpSpPr>
          <a:xfrm>
            <a:off x="2290229" y="1740275"/>
            <a:ext cx="723903" cy="723903"/>
            <a:chOff x="1190625" y="238125"/>
            <a:chExt cx="5219200" cy="5219200"/>
          </a:xfrm>
        </p:grpSpPr>
        <p:sp>
          <p:nvSpPr>
            <p:cNvPr id="2012" name="Google Shape;2012;p46"/>
            <p:cNvSpPr/>
            <p:nvPr/>
          </p:nvSpPr>
          <p:spPr>
            <a:xfrm>
              <a:off x="2434250" y="238125"/>
              <a:ext cx="3729275" cy="2479925"/>
            </a:xfrm>
            <a:custGeom>
              <a:rect b="b" l="l" r="r" t="t"/>
              <a:pathLst>
                <a:path extrusionOk="0" h="99197" w="149171">
                  <a:moveTo>
                    <a:pt x="79495" y="0"/>
                  </a:moveTo>
                  <a:cubicBezTo>
                    <a:pt x="35654" y="0"/>
                    <a:pt x="0" y="35654"/>
                    <a:pt x="0" y="79527"/>
                  </a:cubicBezTo>
                  <a:cubicBezTo>
                    <a:pt x="0" y="86214"/>
                    <a:pt x="914" y="92706"/>
                    <a:pt x="2512" y="98936"/>
                  </a:cubicBezTo>
                  <a:lnTo>
                    <a:pt x="38524" y="62924"/>
                  </a:lnTo>
                  <a:cubicBezTo>
                    <a:pt x="37383" y="60510"/>
                    <a:pt x="36698" y="57868"/>
                    <a:pt x="36698" y="55062"/>
                  </a:cubicBezTo>
                  <a:cubicBezTo>
                    <a:pt x="36698" y="44918"/>
                    <a:pt x="44918" y="36697"/>
                    <a:pt x="55030" y="36697"/>
                  </a:cubicBezTo>
                  <a:cubicBezTo>
                    <a:pt x="65175" y="36697"/>
                    <a:pt x="73395" y="44918"/>
                    <a:pt x="73395" y="55062"/>
                  </a:cubicBezTo>
                  <a:cubicBezTo>
                    <a:pt x="73395" y="59466"/>
                    <a:pt x="71764" y="63478"/>
                    <a:pt x="69154" y="66642"/>
                  </a:cubicBezTo>
                  <a:lnTo>
                    <a:pt x="88074" y="98218"/>
                  </a:lnTo>
                  <a:cubicBezTo>
                    <a:pt x="89281" y="97990"/>
                    <a:pt x="90488" y="97860"/>
                    <a:pt x="91727" y="97860"/>
                  </a:cubicBezTo>
                  <a:cubicBezTo>
                    <a:pt x="94141" y="97860"/>
                    <a:pt x="96425" y="98349"/>
                    <a:pt x="98512" y="99197"/>
                  </a:cubicBezTo>
                  <a:lnTo>
                    <a:pt x="149171" y="41264"/>
                  </a:lnTo>
                  <a:cubicBezTo>
                    <a:pt x="135634" y="16701"/>
                    <a:pt x="109505" y="0"/>
                    <a:pt x="794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6"/>
            <p:cNvSpPr/>
            <p:nvPr/>
          </p:nvSpPr>
          <p:spPr>
            <a:xfrm>
              <a:off x="4574925" y="2990425"/>
              <a:ext cx="305825" cy="305825"/>
            </a:xfrm>
            <a:custGeom>
              <a:rect b="b" l="l" r="r" t="t"/>
              <a:pathLst>
                <a:path extrusionOk="0" h="12233" w="12233">
                  <a:moveTo>
                    <a:pt x="6100" y="0"/>
                  </a:moveTo>
                  <a:cubicBezTo>
                    <a:pt x="2741" y="0"/>
                    <a:pt x="0" y="2740"/>
                    <a:pt x="0" y="6133"/>
                  </a:cubicBezTo>
                  <a:cubicBezTo>
                    <a:pt x="0" y="9492"/>
                    <a:pt x="2741" y="12232"/>
                    <a:pt x="6100" y="12232"/>
                  </a:cubicBezTo>
                  <a:cubicBezTo>
                    <a:pt x="9493" y="12232"/>
                    <a:pt x="12233" y="9492"/>
                    <a:pt x="12233" y="6133"/>
                  </a:cubicBezTo>
                  <a:cubicBezTo>
                    <a:pt x="12233" y="2740"/>
                    <a:pt x="9493" y="0"/>
                    <a:pt x="61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6"/>
            <p:cNvSpPr/>
            <p:nvPr/>
          </p:nvSpPr>
          <p:spPr>
            <a:xfrm>
              <a:off x="3657500" y="1461350"/>
              <a:ext cx="305825" cy="305850"/>
            </a:xfrm>
            <a:custGeom>
              <a:rect b="b" l="l" r="r" t="t"/>
              <a:pathLst>
                <a:path extrusionOk="0" h="12234" w="12233">
                  <a:moveTo>
                    <a:pt x="6100" y="1"/>
                  </a:moveTo>
                  <a:cubicBezTo>
                    <a:pt x="2740" y="1"/>
                    <a:pt x="0" y="2741"/>
                    <a:pt x="0" y="6133"/>
                  </a:cubicBezTo>
                  <a:cubicBezTo>
                    <a:pt x="0" y="9493"/>
                    <a:pt x="2740" y="12233"/>
                    <a:pt x="6100" y="12233"/>
                  </a:cubicBezTo>
                  <a:cubicBezTo>
                    <a:pt x="9492" y="12233"/>
                    <a:pt x="12233" y="9493"/>
                    <a:pt x="12233" y="6133"/>
                  </a:cubicBezTo>
                  <a:cubicBezTo>
                    <a:pt x="12233" y="2741"/>
                    <a:pt x="9492" y="1"/>
                    <a:pt x="61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6"/>
            <p:cNvSpPr/>
            <p:nvPr/>
          </p:nvSpPr>
          <p:spPr>
            <a:xfrm>
              <a:off x="1190625" y="1579600"/>
              <a:ext cx="5219200" cy="3877725"/>
            </a:xfrm>
            <a:custGeom>
              <a:rect b="b" l="l" r="r" t="t"/>
              <a:pathLst>
                <a:path extrusionOk="0" h="155109" w="208768">
                  <a:moveTo>
                    <a:pt x="204363" y="1"/>
                  </a:moveTo>
                  <a:lnTo>
                    <a:pt x="157423" y="53628"/>
                  </a:lnTo>
                  <a:cubicBezTo>
                    <a:pt x="158924" y="56270"/>
                    <a:pt x="159837" y="59304"/>
                    <a:pt x="159837" y="62566"/>
                  </a:cubicBezTo>
                  <a:cubicBezTo>
                    <a:pt x="159837" y="72678"/>
                    <a:pt x="151617" y="80898"/>
                    <a:pt x="141472" y="80898"/>
                  </a:cubicBezTo>
                  <a:cubicBezTo>
                    <a:pt x="131360" y="80898"/>
                    <a:pt x="123140" y="72678"/>
                    <a:pt x="123140" y="62566"/>
                  </a:cubicBezTo>
                  <a:cubicBezTo>
                    <a:pt x="123140" y="58129"/>
                    <a:pt x="124771" y="54117"/>
                    <a:pt x="127381" y="50953"/>
                  </a:cubicBezTo>
                  <a:lnTo>
                    <a:pt x="108461" y="19377"/>
                  </a:lnTo>
                  <a:cubicBezTo>
                    <a:pt x="107254" y="19605"/>
                    <a:pt x="106047" y="19736"/>
                    <a:pt x="104775" y="19736"/>
                  </a:cubicBezTo>
                  <a:cubicBezTo>
                    <a:pt x="101970" y="19736"/>
                    <a:pt x="99327" y="19051"/>
                    <a:pt x="96914" y="17909"/>
                  </a:cubicBezTo>
                  <a:lnTo>
                    <a:pt x="56661" y="58162"/>
                  </a:lnTo>
                  <a:cubicBezTo>
                    <a:pt x="59825" y="65208"/>
                    <a:pt x="64000" y="71699"/>
                    <a:pt x="68958" y="77505"/>
                  </a:cubicBezTo>
                  <a:lnTo>
                    <a:pt x="61293" y="85171"/>
                  </a:lnTo>
                  <a:lnTo>
                    <a:pt x="52616" y="76527"/>
                  </a:lnTo>
                  <a:lnTo>
                    <a:pt x="0" y="129175"/>
                  </a:lnTo>
                  <a:lnTo>
                    <a:pt x="25933" y="155108"/>
                  </a:lnTo>
                  <a:lnTo>
                    <a:pt x="78581" y="102492"/>
                  </a:lnTo>
                  <a:lnTo>
                    <a:pt x="69937" y="93815"/>
                  </a:lnTo>
                  <a:lnTo>
                    <a:pt x="77635" y="86117"/>
                  </a:lnTo>
                  <a:cubicBezTo>
                    <a:pt x="91531" y="98056"/>
                    <a:pt x="109538" y="105363"/>
                    <a:pt x="129240" y="105363"/>
                  </a:cubicBezTo>
                  <a:cubicBezTo>
                    <a:pt x="173114" y="105363"/>
                    <a:pt x="208767" y="69709"/>
                    <a:pt x="208767" y="25868"/>
                  </a:cubicBezTo>
                  <a:cubicBezTo>
                    <a:pt x="208767" y="16800"/>
                    <a:pt x="207169" y="8123"/>
                    <a:pt x="2043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 name="Google Shape;2016;p46"/>
          <p:cNvGrpSpPr/>
          <p:nvPr/>
        </p:nvGrpSpPr>
        <p:grpSpPr>
          <a:xfrm>
            <a:off x="6081549" y="1740785"/>
            <a:ext cx="820452" cy="721108"/>
            <a:chOff x="841250" y="241800"/>
            <a:chExt cx="5915300" cy="5199050"/>
          </a:xfrm>
        </p:grpSpPr>
        <p:sp>
          <p:nvSpPr>
            <p:cNvPr id="2017" name="Google Shape;2017;p46"/>
            <p:cNvSpPr/>
            <p:nvPr/>
          </p:nvSpPr>
          <p:spPr>
            <a:xfrm>
              <a:off x="841250" y="241800"/>
              <a:ext cx="5075150" cy="5199050"/>
            </a:xfrm>
            <a:custGeom>
              <a:rect b="b" l="l" r="r" t="t"/>
              <a:pathLst>
                <a:path extrusionOk="0" h="207962" w="203006">
                  <a:moveTo>
                    <a:pt x="0" y="1"/>
                  </a:moveTo>
                  <a:lnTo>
                    <a:pt x="0" y="13865"/>
                  </a:lnTo>
                  <a:lnTo>
                    <a:pt x="37636" y="13865"/>
                  </a:lnTo>
                  <a:cubicBezTo>
                    <a:pt x="40926" y="13865"/>
                    <a:pt x="43773" y="16231"/>
                    <a:pt x="44402" y="19447"/>
                  </a:cubicBezTo>
                  <a:lnTo>
                    <a:pt x="68876" y="141747"/>
                  </a:lnTo>
                  <a:lnTo>
                    <a:pt x="55345" y="148512"/>
                  </a:lnTo>
                  <a:cubicBezTo>
                    <a:pt x="47137" y="152616"/>
                    <a:pt x="42036" y="160860"/>
                    <a:pt x="42036" y="170029"/>
                  </a:cubicBezTo>
                  <a:cubicBezTo>
                    <a:pt x="42036" y="183302"/>
                    <a:pt x="52868" y="194097"/>
                    <a:pt x="66103" y="194097"/>
                  </a:cubicBezTo>
                  <a:lnTo>
                    <a:pt x="71057" y="194097"/>
                  </a:lnTo>
                  <a:cubicBezTo>
                    <a:pt x="73941" y="202157"/>
                    <a:pt x="81557" y="207961"/>
                    <a:pt x="90578" y="207961"/>
                  </a:cubicBezTo>
                  <a:cubicBezTo>
                    <a:pt x="99599" y="207961"/>
                    <a:pt x="107215" y="202157"/>
                    <a:pt x="110098" y="194097"/>
                  </a:cubicBezTo>
                  <a:lnTo>
                    <a:pt x="154685" y="194097"/>
                  </a:lnTo>
                  <a:cubicBezTo>
                    <a:pt x="157569" y="202157"/>
                    <a:pt x="165185" y="207961"/>
                    <a:pt x="174205" y="207961"/>
                  </a:cubicBezTo>
                  <a:cubicBezTo>
                    <a:pt x="185703" y="207961"/>
                    <a:pt x="195020" y="198645"/>
                    <a:pt x="195020" y="187184"/>
                  </a:cubicBezTo>
                  <a:cubicBezTo>
                    <a:pt x="195020" y="175723"/>
                    <a:pt x="185703" y="166369"/>
                    <a:pt x="174205" y="166369"/>
                  </a:cubicBezTo>
                  <a:cubicBezTo>
                    <a:pt x="165185" y="166369"/>
                    <a:pt x="157569" y="172174"/>
                    <a:pt x="154685" y="180233"/>
                  </a:cubicBezTo>
                  <a:lnTo>
                    <a:pt x="110098" y="180233"/>
                  </a:lnTo>
                  <a:cubicBezTo>
                    <a:pt x="107215" y="172174"/>
                    <a:pt x="99599" y="166369"/>
                    <a:pt x="90578" y="166369"/>
                  </a:cubicBezTo>
                  <a:cubicBezTo>
                    <a:pt x="81557" y="166369"/>
                    <a:pt x="73941" y="172174"/>
                    <a:pt x="71057" y="180233"/>
                  </a:cubicBezTo>
                  <a:lnTo>
                    <a:pt x="66103" y="180233"/>
                  </a:lnTo>
                  <a:cubicBezTo>
                    <a:pt x="60484" y="180233"/>
                    <a:pt x="55900" y="175649"/>
                    <a:pt x="55900" y="170029"/>
                  </a:cubicBezTo>
                  <a:cubicBezTo>
                    <a:pt x="55900" y="166147"/>
                    <a:pt x="58081" y="162635"/>
                    <a:pt x="61556" y="160897"/>
                  </a:cubicBezTo>
                  <a:lnTo>
                    <a:pt x="78341" y="152505"/>
                  </a:lnTo>
                  <a:lnTo>
                    <a:pt x="193097" y="152505"/>
                  </a:lnTo>
                  <a:lnTo>
                    <a:pt x="203005" y="122781"/>
                  </a:lnTo>
                  <a:lnTo>
                    <a:pt x="203005" y="122781"/>
                  </a:lnTo>
                  <a:cubicBezTo>
                    <a:pt x="198199" y="123964"/>
                    <a:pt x="193245" y="124777"/>
                    <a:pt x="188069" y="124777"/>
                  </a:cubicBezTo>
                  <a:cubicBezTo>
                    <a:pt x="153687" y="124777"/>
                    <a:pt x="125700" y="96790"/>
                    <a:pt x="125700" y="62407"/>
                  </a:cubicBezTo>
                  <a:cubicBezTo>
                    <a:pt x="125700" y="60004"/>
                    <a:pt x="126144" y="57786"/>
                    <a:pt x="126402" y="55457"/>
                  </a:cubicBezTo>
                  <a:lnTo>
                    <a:pt x="65771" y="55457"/>
                  </a:lnTo>
                  <a:lnTo>
                    <a:pt x="58007" y="16712"/>
                  </a:lnTo>
                  <a:cubicBezTo>
                    <a:pt x="56084" y="7025"/>
                    <a:pt x="47507" y="1"/>
                    <a:pt x="37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6"/>
            <p:cNvSpPr/>
            <p:nvPr/>
          </p:nvSpPr>
          <p:spPr>
            <a:xfrm>
              <a:off x="4330325" y="588400"/>
              <a:ext cx="2426225" cy="2426250"/>
            </a:xfrm>
            <a:custGeom>
              <a:rect b="b" l="l" r="r" t="t"/>
              <a:pathLst>
                <a:path extrusionOk="0" h="97050" w="97049">
                  <a:moveTo>
                    <a:pt x="55457" y="27729"/>
                  </a:moveTo>
                  <a:lnTo>
                    <a:pt x="55457" y="41593"/>
                  </a:lnTo>
                  <a:lnTo>
                    <a:pt x="69321" y="41593"/>
                  </a:lnTo>
                  <a:lnTo>
                    <a:pt x="69321" y="55457"/>
                  </a:lnTo>
                  <a:lnTo>
                    <a:pt x="55457" y="55457"/>
                  </a:lnTo>
                  <a:lnTo>
                    <a:pt x="55457" y="69321"/>
                  </a:lnTo>
                  <a:lnTo>
                    <a:pt x="41593" y="69321"/>
                  </a:lnTo>
                  <a:lnTo>
                    <a:pt x="41593" y="55457"/>
                  </a:lnTo>
                  <a:lnTo>
                    <a:pt x="27729" y="55457"/>
                  </a:lnTo>
                  <a:lnTo>
                    <a:pt x="27729" y="41593"/>
                  </a:lnTo>
                  <a:lnTo>
                    <a:pt x="41593" y="41593"/>
                  </a:lnTo>
                  <a:lnTo>
                    <a:pt x="41593" y="27729"/>
                  </a:lnTo>
                  <a:close/>
                  <a:moveTo>
                    <a:pt x="48506" y="1"/>
                  </a:moveTo>
                  <a:cubicBezTo>
                    <a:pt x="21777" y="1"/>
                    <a:pt x="1" y="21777"/>
                    <a:pt x="1" y="48543"/>
                  </a:cubicBezTo>
                  <a:cubicBezTo>
                    <a:pt x="1" y="75273"/>
                    <a:pt x="21777" y="97049"/>
                    <a:pt x="48506" y="97049"/>
                  </a:cubicBezTo>
                  <a:cubicBezTo>
                    <a:pt x="75273" y="97049"/>
                    <a:pt x="97049" y="75273"/>
                    <a:pt x="97049" y="48543"/>
                  </a:cubicBezTo>
                  <a:cubicBezTo>
                    <a:pt x="97049" y="21777"/>
                    <a:pt x="75273" y="1"/>
                    <a:pt x="48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Business Cost Analysis by Slidesgo">
  <a:themeElements>
    <a:clrScheme name="Simple Light">
      <a:dk1>
        <a:srgbClr val="261E17"/>
      </a:dk1>
      <a:lt1>
        <a:srgbClr val="F2EDE4"/>
      </a:lt1>
      <a:dk2>
        <a:srgbClr val="BFAD8A"/>
      </a:dk2>
      <a:lt2>
        <a:srgbClr val="8C7B23"/>
      </a:lt2>
      <a:accent1>
        <a:srgbClr val="154001"/>
      </a:accent1>
      <a:accent2>
        <a:srgbClr val="FFFFFF"/>
      </a:accent2>
      <a:accent3>
        <a:srgbClr val="FFFFFF"/>
      </a:accent3>
      <a:accent4>
        <a:srgbClr val="FFFFFF"/>
      </a:accent4>
      <a:accent5>
        <a:srgbClr val="FFFFFF"/>
      </a:accent5>
      <a:accent6>
        <a:srgbClr val="FFFFFF"/>
      </a:accent6>
      <a:hlink>
        <a:srgbClr val="261E1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